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330" r:id="rId7"/>
    <p:sldId id="331" r:id="rId8"/>
    <p:sldId id="332" r:id="rId9"/>
    <p:sldId id="333" r:id="rId10"/>
    <p:sldId id="334" r:id="rId11"/>
    <p:sldId id="335" r:id="rId12"/>
    <p:sldId id="33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0DAAD-D38E-419C-A431-1E050B9825C2}" v="59" dt="2021-10-31T16:44:5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FC3AB-EACC-4E6F-9D38-880AFC611A3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7AC135-0332-4991-B610-860164486AF0}">
      <dgm:prSet/>
      <dgm:spPr/>
      <dgm:t>
        <a:bodyPr/>
        <a:lstStyle/>
        <a:p>
          <a:r>
            <a:rPr lang="en-US" dirty="0"/>
            <a:t>Get started with programming in Python</a:t>
          </a:r>
        </a:p>
      </dgm:t>
    </dgm:pt>
    <dgm:pt modelId="{F06BB840-51DA-4AAF-830B-9026E5D7D731}" type="parTrans" cxnId="{BEE2652A-F729-488F-8E85-1DD18965F0E2}">
      <dgm:prSet/>
      <dgm:spPr/>
      <dgm:t>
        <a:bodyPr/>
        <a:lstStyle/>
        <a:p>
          <a:endParaRPr lang="en-US"/>
        </a:p>
      </dgm:t>
    </dgm:pt>
    <dgm:pt modelId="{AABEEE40-3031-49BE-BE10-11DCCD045CA0}" type="sibTrans" cxnId="{BEE2652A-F729-488F-8E85-1DD18965F0E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FBCCFF6-73C8-40DB-A586-70ACD451CC89}">
      <dgm:prSet/>
      <dgm:spPr/>
      <dgm:t>
        <a:bodyPr/>
        <a:lstStyle/>
        <a:p>
          <a:r>
            <a:rPr lang="en-US" dirty="0"/>
            <a:t>Develop your first web app with </a:t>
          </a:r>
          <a:r>
            <a:rPr lang="en-US" dirty="0" err="1"/>
            <a:t>Streamlit</a:t>
          </a:r>
          <a:endParaRPr lang="en-US" dirty="0"/>
        </a:p>
      </dgm:t>
    </dgm:pt>
    <dgm:pt modelId="{D15EA5C3-7341-4487-ABAE-117C7D8D050F}" type="parTrans" cxnId="{01A7B665-D93E-4DF7-8F5F-4FCA0645D4C7}">
      <dgm:prSet/>
      <dgm:spPr/>
      <dgm:t>
        <a:bodyPr/>
        <a:lstStyle/>
        <a:p>
          <a:endParaRPr lang="en-US"/>
        </a:p>
      </dgm:t>
    </dgm:pt>
    <dgm:pt modelId="{D9F40817-3020-4732-A0B3-C3077E557B16}" type="sibTrans" cxnId="{01A7B665-D93E-4DF7-8F5F-4FCA0645D4C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DD571B1-4E44-436B-BE78-F7AF703B7666}">
      <dgm:prSet/>
      <dgm:spPr/>
      <dgm:t>
        <a:bodyPr/>
        <a:lstStyle/>
        <a:p>
          <a:r>
            <a:rPr lang="en-US"/>
            <a:t>Deploy with Git &amp; Heroku</a:t>
          </a:r>
        </a:p>
      </dgm:t>
    </dgm:pt>
    <dgm:pt modelId="{2DD08AB4-33E4-45A5-8A51-2B7C5E0B4428}" type="parTrans" cxnId="{48D4164D-33A1-4F88-9446-42B32BBA7B96}">
      <dgm:prSet/>
      <dgm:spPr/>
      <dgm:t>
        <a:bodyPr/>
        <a:lstStyle/>
        <a:p>
          <a:endParaRPr lang="en-US"/>
        </a:p>
      </dgm:t>
    </dgm:pt>
    <dgm:pt modelId="{0CC177B8-E014-4D7F-AD37-313EB7F51E74}" type="sibTrans" cxnId="{48D4164D-33A1-4F88-9446-42B32BBA7B9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56270B7-04AF-43F3-A4E2-32E1D88D9541}" type="pres">
      <dgm:prSet presAssocID="{844FC3AB-EACC-4E6F-9D38-880AFC611A33}" presName="Name0" presStyleCnt="0">
        <dgm:presLayoutVars>
          <dgm:animLvl val="lvl"/>
          <dgm:resizeHandles val="exact"/>
        </dgm:presLayoutVars>
      </dgm:prSet>
      <dgm:spPr/>
    </dgm:pt>
    <dgm:pt modelId="{3808E407-2434-490B-B3C7-3051752004A7}" type="pres">
      <dgm:prSet presAssocID="{707AC135-0332-4991-B610-860164486AF0}" presName="compositeNode" presStyleCnt="0">
        <dgm:presLayoutVars>
          <dgm:bulletEnabled val="1"/>
        </dgm:presLayoutVars>
      </dgm:prSet>
      <dgm:spPr/>
    </dgm:pt>
    <dgm:pt modelId="{A2FBAF66-9B9F-490A-9C39-C4677BB6FD66}" type="pres">
      <dgm:prSet presAssocID="{707AC135-0332-4991-B610-860164486AF0}" presName="bgRect" presStyleLbl="alignNode1" presStyleIdx="0" presStyleCnt="3"/>
      <dgm:spPr/>
    </dgm:pt>
    <dgm:pt modelId="{3A50823C-E49A-4A3B-BF89-9FDA73DE57D5}" type="pres">
      <dgm:prSet presAssocID="{AABEEE40-3031-49BE-BE10-11DCCD045CA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2AA2E05-958C-447E-AEDE-48DA44CAEBEA}" type="pres">
      <dgm:prSet presAssocID="{707AC135-0332-4991-B610-860164486AF0}" presName="nodeRect" presStyleLbl="alignNode1" presStyleIdx="0" presStyleCnt="3">
        <dgm:presLayoutVars>
          <dgm:bulletEnabled val="1"/>
        </dgm:presLayoutVars>
      </dgm:prSet>
      <dgm:spPr/>
    </dgm:pt>
    <dgm:pt modelId="{DC4E1011-A8E7-4133-8E3F-E65566EBA98C}" type="pres">
      <dgm:prSet presAssocID="{AABEEE40-3031-49BE-BE10-11DCCD045CA0}" presName="sibTrans" presStyleCnt="0"/>
      <dgm:spPr/>
    </dgm:pt>
    <dgm:pt modelId="{CE946D56-1C24-4F48-80F7-59DD6ED22729}" type="pres">
      <dgm:prSet presAssocID="{BFBCCFF6-73C8-40DB-A586-70ACD451CC89}" presName="compositeNode" presStyleCnt="0">
        <dgm:presLayoutVars>
          <dgm:bulletEnabled val="1"/>
        </dgm:presLayoutVars>
      </dgm:prSet>
      <dgm:spPr/>
    </dgm:pt>
    <dgm:pt modelId="{688CB721-1C45-4C47-AC0F-5313402D0648}" type="pres">
      <dgm:prSet presAssocID="{BFBCCFF6-73C8-40DB-A586-70ACD451CC89}" presName="bgRect" presStyleLbl="alignNode1" presStyleIdx="1" presStyleCnt="3"/>
      <dgm:spPr/>
    </dgm:pt>
    <dgm:pt modelId="{1E4A0233-F8A3-400F-8F8E-1D79E99B7EEB}" type="pres">
      <dgm:prSet presAssocID="{D9F40817-3020-4732-A0B3-C3077E557B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80CB17B-DF38-4B18-B591-900D2A0CF7A0}" type="pres">
      <dgm:prSet presAssocID="{BFBCCFF6-73C8-40DB-A586-70ACD451CC89}" presName="nodeRect" presStyleLbl="alignNode1" presStyleIdx="1" presStyleCnt="3">
        <dgm:presLayoutVars>
          <dgm:bulletEnabled val="1"/>
        </dgm:presLayoutVars>
      </dgm:prSet>
      <dgm:spPr/>
    </dgm:pt>
    <dgm:pt modelId="{C4839259-9D6C-4B50-B8F3-95E59B122064}" type="pres">
      <dgm:prSet presAssocID="{D9F40817-3020-4732-A0B3-C3077E557B16}" presName="sibTrans" presStyleCnt="0"/>
      <dgm:spPr/>
    </dgm:pt>
    <dgm:pt modelId="{C71937BD-BEB0-4BB4-816D-A728B70E25FD}" type="pres">
      <dgm:prSet presAssocID="{ADD571B1-4E44-436B-BE78-F7AF703B7666}" presName="compositeNode" presStyleCnt="0">
        <dgm:presLayoutVars>
          <dgm:bulletEnabled val="1"/>
        </dgm:presLayoutVars>
      </dgm:prSet>
      <dgm:spPr/>
    </dgm:pt>
    <dgm:pt modelId="{44323DAE-F3D8-4C99-8B10-FC139B369A6C}" type="pres">
      <dgm:prSet presAssocID="{ADD571B1-4E44-436B-BE78-F7AF703B7666}" presName="bgRect" presStyleLbl="alignNode1" presStyleIdx="2" presStyleCnt="3"/>
      <dgm:spPr/>
    </dgm:pt>
    <dgm:pt modelId="{1EA5D6B1-7806-43B0-811A-F5E4DA5C214A}" type="pres">
      <dgm:prSet presAssocID="{0CC177B8-E014-4D7F-AD37-313EB7F51E7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EC9E7AD-E026-456C-A8EE-BCAF5F04A7E6}" type="pres">
      <dgm:prSet presAssocID="{ADD571B1-4E44-436B-BE78-F7AF703B766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59FDA03-2D7B-468A-8477-AA5E5A94F32E}" type="presOf" srcId="{D9F40817-3020-4732-A0B3-C3077E557B16}" destId="{1E4A0233-F8A3-400F-8F8E-1D79E99B7EEB}" srcOrd="0" destOrd="0" presId="urn:microsoft.com/office/officeart/2016/7/layout/LinearBlockProcessNumbered"/>
    <dgm:cxn modelId="{BEE2652A-F729-488F-8E85-1DD18965F0E2}" srcId="{844FC3AB-EACC-4E6F-9D38-880AFC611A33}" destId="{707AC135-0332-4991-B610-860164486AF0}" srcOrd="0" destOrd="0" parTransId="{F06BB840-51DA-4AAF-830B-9026E5D7D731}" sibTransId="{AABEEE40-3031-49BE-BE10-11DCCD045CA0}"/>
    <dgm:cxn modelId="{D7F82E2C-7DD9-42CA-B4EE-DDDA4F696D2A}" type="presOf" srcId="{BFBCCFF6-73C8-40DB-A586-70ACD451CC89}" destId="{280CB17B-DF38-4B18-B591-900D2A0CF7A0}" srcOrd="1" destOrd="0" presId="urn:microsoft.com/office/officeart/2016/7/layout/LinearBlockProcessNumbered"/>
    <dgm:cxn modelId="{01A7B665-D93E-4DF7-8F5F-4FCA0645D4C7}" srcId="{844FC3AB-EACC-4E6F-9D38-880AFC611A33}" destId="{BFBCCFF6-73C8-40DB-A586-70ACD451CC89}" srcOrd="1" destOrd="0" parTransId="{D15EA5C3-7341-4487-ABAE-117C7D8D050F}" sibTransId="{D9F40817-3020-4732-A0B3-C3077E557B16}"/>
    <dgm:cxn modelId="{9961A46A-C591-4FAF-A764-C730F4C772B6}" type="presOf" srcId="{ADD571B1-4E44-436B-BE78-F7AF703B7666}" destId="{7EC9E7AD-E026-456C-A8EE-BCAF5F04A7E6}" srcOrd="1" destOrd="0" presId="urn:microsoft.com/office/officeart/2016/7/layout/LinearBlockProcessNumbered"/>
    <dgm:cxn modelId="{48D4164D-33A1-4F88-9446-42B32BBA7B96}" srcId="{844FC3AB-EACC-4E6F-9D38-880AFC611A33}" destId="{ADD571B1-4E44-436B-BE78-F7AF703B7666}" srcOrd="2" destOrd="0" parTransId="{2DD08AB4-33E4-45A5-8A51-2B7C5E0B4428}" sibTransId="{0CC177B8-E014-4D7F-AD37-313EB7F51E74}"/>
    <dgm:cxn modelId="{A7525885-46DC-41B5-B713-3653491FEB69}" type="presOf" srcId="{AABEEE40-3031-49BE-BE10-11DCCD045CA0}" destId="{3A50823C-E49A-4A3B-BF89-9FDA73DE57D5}" srcOrd="0" destOrd="0" presId="urn:microsoft.com/office/officeart/2016/7/layout/LinearBlockProcessNumbered"/>
    <dgm:cxn modelId="{523C4889-0401-477F-BAA9-95B9829674AE}" type="presOf" srcId="{BFBCCFF6-73C8-40DB-A586-70ACD451CC89}" destId="{688CB721-1C45-4C47-AC0F-5313402D0648}" srcOrd="0" destOrd="0" presId="urn:microsoft.com/office/officeart/2016/7/layout/LinearBlockProcessNumbered"/>
    <dgm:cxn modelId="{2F21559B-AFDA-4982-8B00-AD5B12C61D81}" type="presOf" srcId="{844FC3AB-EACC-4E6F-9D38-880AFC611A33}" destId="{D56270B7-04AF-43F3-A4E2-32E1D88D9541}" srcOrd="0" destOrd="0" presId="urn:microsoft.com/office/officeart/2016/7/layout/LinearBlockProcessNumbered"/>
    <dgm:cxn modelId="{A35665B6-D863-4D5E-9E48-B62C78AF477C}" type="presOf" srcId="{0CC177B8-E014-4D7F-AD37-313EB7F51E74}" destId="{1EA5D6B1-7806-43B0-811A-F5E4DA5C214A}" srcOrd="0" destOrd="0" presId="urn:microsoft.com/office/officeart/2016/7/layout/LinearBlockProcessNumbered"/>
    <dgm:cxn modelId="{80D46ECC-557A-4AB8-9105-2426FE7FABB0}" type="presOf" srcId="{ADD571B1-4E44-436B-BE78-F7AF703B7666}" destId="{44323DAE-F3D8-4C99-8B10-FC139B369A6C}" srcOrd="0" destOrd="0" presId="urn:microsoft.com/office/officeart/2016/7/layout/LinearBlockProcessNumbered"/>
    <dgm:cxn modelId="{CF6666ED-A3B1-409A-86C7-A4510770D765}" type="presOf" srcId="{707AC135-0332-4991-B610-860164486AF0}" destId="{82AA2E05-958C-447E-AEDE-48DA44CAEBEA}" srcOrd="1" destOrd="0" presId="urn:microsoft.com/office/officeart/2016/7/layout/LinearBlockProcessNumbered"/>
    <dgm:cxn modelId="{21CDACF4-F548-4B8A-BD8D-45B30346692D}" type="presOf" srcId="{707AC135-0332-4991-B610-860164486AF0}" destId="{A2FBAF66-9B9F-490A-9C39-C4677BB6FD66}" srcOrd="0" destOrd="0" presId="urn:microsoft.com/office/officeart/2016/7/layout/LinearBlockProcessNumbered"/>
    <dgm:cxn modelId="{11CFE597-7CE9-4C1C-A4AD-25F0BDAA9398}" type="presParOf" srcId="{D56270B7-04AF-43F3-A4E2-32E1D88D9541}" destId="{3808E407-2434-490B-B3C7-3051752004A7}" srcOrd="0" destOrd="0" presId="urn:microsoft.com/office/officeart/2016/7/layout/LinearBlockProcessNumbered"/>
    <dgm:cxn modelId="{9A0C4231-1C75-452D-8744-783E0AC396C0}" type="presParOf" srcId="{3808E407-2434-490B-B3C7-3051752004A7}" destId="{A2FBAF66-9B9F-490A-9C39-C4677BB6FD66}" srcOrd="0" destOrd="0" presId="urn:microsoft.com/office/officeart/2016/7/layout/LinearBlockProcessNumbered"/>
    <dgm:cxn modelId="{E5CAD94C-0B7F-449C-93B1-9B02C32B1BDE}" type="presParOf" srcId="{3808E407-2434-490B-B3C7-3051752004A7}" destId="{3A50823C-E49A-4A3B-BF89-9FDA73DE57D5}" srcOrd="1" destOrd="0" presId="urn:microsoft.com/office/officeart/2016/7/layout/LinearBlockProcessNumbered"/>
    <dgm:cxn modelId="{530D3088-3CA6-4B29-8799-B6B1BC823DC6}" type="presParOf" srcId="{3808E407-2434-490B-B3C7-3051752004A7}" destId="{82AA2E05-958C-447E-AEDE-48DA44CAEBEA}" srcOrd="2" destOrd="0" presId="urn:microsoft.com/office/officeart/2016/7/layout/LinearBlockProcessNumbered"/>
    <dgm:cxn modelId="{ED9703DF-6CAE-4526-B91C-DEB3FAB2665F}" type="presParOf" srcId="{D56270B7-04AF-43F3-A4E2-32E1D88D9541}" destId="{DC4E1011-A8E7-4133-8E3F-E65566EBA98C}" srcOrd="1" destOrd="0" presId="urn:microsoft.com/office/officeart/2016/7/layout/LinearBlockProcessNumbered"/>
    <dgm:cxn modelId="{6EB45FE9-6D95-4239-8A07-B8EB2AB88A8B}" type="presParOf" srcId="{D56270B7-04AF-43F3-A4E2-32E1D88D9541}" destId="{CE946D56-1C24-4F48-80F7-59DD6ED22729}" srcOrd="2" destOrd="0" presId="urn:microsoft.com/office/officeart/2016/7/layout/LinearBlockProcessNumbered"/>
    <dgm:cxn modelId="{44321523-911E-4B29-B23C-44643B64D4E3}" type="presParOf" srcId="{CE946D56-1C24-4F48-80F7-59DD6ED22729}" destId="{688CB721-1C45-4C47-AC0F-5313402D0648}" srcOrd="0" destOrd="0" presId="urn:microsoft.com/office/officeart/2016/7/layout/LinearBlockProcessNumbered"/>
    <dgm:cxn modelId="{730C8AFA-2EDD-495B-81B7-3FEDD2FF35E1}" type="presParOf" srcId="{CE946D56-1C24-4F48-80F7-59DD6ED22729}" destId="{1E4A0233-F8A3-400F-8F8E-1D79E99B7EEB}" srcOrd="1" destOrd="0" presId="urn:microsoft.com/office/officeart/2016/7/layout/LinearBlockProcessNumbered"/>
    <dgm:cxn modelId="{F3C209B8-9098-43DF-9B4A-752E9F669BBB}" type="presParOf" srcId="{CE946D56-1C24-4F48-80F7-59DD6ED22729}" destId="{280CB17B-DF38-4B18-B591-900D2A0CF7A0}" srcOrd="2" destOrd="0" presId="urn:microsoft.com/office/officeart/2016/7/layout/LinearBlockProcessNumbered"/>
    <dgm:cxn modelId="{949C08B2-4E5A-4F19-8A79-64F9075E0370}" type="presParOf" srcId="{D56270B7-04AF-43F3-A4E2-32E1D88D9541}" destId="{C4839259-9D6C-4B50-B8F3-95E59B122064}" srcOrd="3" destOrd="0" presId="urn:microsoft.com/office/officeart/2016/7/layout/LinearBlockProcessNumbered"/>
    <dgm:cxn modelId="{76FAA967-E692-46DD-A19E-4AA340491A4F}" type="presParOf" srcId="{D56270B7-04AF-43F3-A4E2-32E1D88D9541}" destId="{C71937BD-BEB0-4BB4-816D-A728B70E25FD}" srcOrd="4" destOrd="0" presId="urn:microsoft.com/office/officeart/2016/7/layout/LinearBlockProcessNumbered"/>
    <dgm:cxn modelId="{637C573E-0008-4EE1-B84D-2334C3E2D6F2}" type="presParOf" srcId="{C71937BD-BEB0-4BB4-816D-A728B70E25FD}" destId="{44323DAE-F3D8-4C99-8B10-FC139B369A6C}" srcOrd="0" destOrd="0" presId="urn:microsoft.com/office/officeart/2016/7/layout/LinearBlockProcessNumbered"/>
    <dgm:cxn modelId="{3C8C04DA-278F-41D2-9D1F-82F787B1CFC7}" type="presParOf" srcId="{C71937BD-BEB0-4BB4-816D-A728B70E25FD}" destId="{1EA5D6B1-7806-43B0-811A-F5E4DA5C214A}" srcOrd="1" destOrd="0" presId="urn:microsoft.com/office/officeart/2016/7/layout/LinearBlockProcessNumbered"/>
    <dgm:cxn modelId="{476F7533-B17B-4F45-84ED-368961415809}" type="presParOf" srcId="{C71937BD-BEB0-4BB4-816D-A728B70E25FD}" destId="{7EC9E7AD-E026-456C-A8EE-BCAF5F04A7E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6478E-4FBD-44D6-93CE-DEC4DC7733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50F917-C99A-4470-BDE0-6BE91F82DF52}">
      <dgm:prSet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$ </a:t>
          </a:r>
          <a:r>
            <a:rPr lang="en-US" sz="4000" dirty="0" err="1">
              <a:latin typeface="Consolas" panose="020B0609020204030204" pitchFamily="49" charset="0"/>
            </a:rPr>
            <a:t>heroku</a:t>
          </a:r>
          <a:r>
            <a:rPr lang="en-US" sz="4000" dirty="0">
              <a:latin typeface="Consolas" panose="020B0609020204030204" pitchFamily="49" charset="0"/>
            </a:rPr>
            <a:t> login</a:t>
          </a:r>
        </a:p>
      </dgm:t>
    </dgm:pt>
    <dgm:pt modelId="{B53A4284-BB5C-44F9-B332-A8272551E4E5}" type="parTrans" cxnId="{E27E3F44-5919-4B57-A709-ABC816FBCFBF}">
      <dgm:prSet/>
      <dgm:spPr/>
      <dgm:t>
        <a:bodyPr/>
        <a:lstStyle/>
        <a:p>
          <a:endParaRPr lang="en-US" sz="1400"/>
        </a:p>
      </dgm:t>
    </dgm:pt>
    <dgm:pt modelId="{B87C2EE4-AF2D-459D-BFDC-1573CAA7C7EE}" type="sibTrans" cxnId="{E27E3F44-5919-4B57-A709-ABC816FBCFBF}">
      <dgm:prSet/>
      <dgm:spPr/>
      <dgm:t>
        <a:bodyPr/>
        <a:lstStyle/>
        <a:p>
          <a:endParaRPr lang="en-US" sz="1400"/>
        </a:p>
      </dgm:t>
    </dgm:pt>
    <dgm:pt modelId="{BFDBBD98-CF57-4E88-94F2-47248453A219}">
      <dgm:prSet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$ </a:t>
          </a:r>
          <a:r>
            <a:rPr lang="en-US" sz="4000" dirty="0" err="1">
              <a:latin typeface="Consolas" panose="020B0609020204030204" pitchFamily="49" charset="0"/>
            </a:rPr>
            <a:t>heroku</a:t>
          </a:r>
          <a:r>
            <a:rPr lang="en-US" sz="4000" dirty="0">
              <a:latin typeface="Consolas" panose="020B0609020204030204" pitchFamily="49" charset="0"/>
            </a:rPr>
            <a:t> create</a:t>
          </a:r>
        </a:p>
      </dgm:t>
    </dgm:pt>
    <dgm:pt modelId="{0E809B39-03CE-4BCF-BA23-096E33FB105E}" type="parTrans" cxnId="{5087EB1A-C1DB-4CE7-88F0-21167DF3111A}">
      <dgm:prSet/>
      <dgm:spPr/>
      <dgm:t>
        <a:bodyPr/>
        <a:lstStyle/>
        <a:p>
          <a:endParaRPr lang="en-US" sz="1400"/>
        </a:p>
      </dgm:t>
    </dgm:pt>
    <dgm:pt modelId="{7A870DFF-0A45-41DC-A2B5-ABEC24EA92ED}" type="sibTrans" cxnId="{5087EB1A-C1DB-4CE7-88F0-21167DF3111A}">
      <dgm:prSet/>
      <dgm:spPr/>
      <dgm:t>
        <a:bodyPr/>
        <a:lstStyle/>
        <a:p>
          <a:endParaRPr lang="en-US" sz="1400"/>
        </a:p>
      </dgm:t>
    </dgm:pt>
    <dgm:pt modelId="{5E2B94DA-7A32-4149-827D-5EEA407FF14B}">
      <dgm:prSet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$ git push </a:t>
          </a:r>
          <a:r>
            <a:rPr lang="en-US" sz="4000" dirty="0" err="1">
              <a:latin typeface="Consolas" panose="020B0609020204030204" pitchFamily="49" charset="0"/>
            </a:rPr>
            <a:t>heroku</a:t>
          </a:r>
          <a:r>
            <a:rPr lang="en-US" sz="4000" dirty="0">
              <a:latin typeface="Consolas" panose="020B0609020204030204" pitchFamily="49" charset="0"/>
            </a:rPr>
            <a:t> main</a:t>
          </a:r>
        </a:p>
      </dgm:t>
    </dgm:pt>
    <dgm:pt modelId="{940533CA-A7FC-4355-AF00-64AEA3A0C061}" type="parTrans" cxnId="{99B1FB66-BB21-42A4-AD99-FDBF37E7E18A}">
      <dgm:prSet/>
      <dgm:spPr/>
      <dgm:t>
        <a:bodyPr/>
        <a:lstStyle/>
        <a:p>
          <a:endParaRPr lang="en-US" sz="1400"/>
        </a:p>
      </dgm:t>
    </dgm:pt>
    <dgm:pt modelId="{9B197A9D-725C-4763-A820-C6881A72123F}" type="sibTrans" cxnId="{99B1FB66-BB21-42A4-AD99-FDBF37E7E18A}">
      <dgm:prSet/>
      <dgm:spPr/>
      <dgm:t>
        <a:bodyPr/>
        <a:lstStyle/>
        <a:p>
          <a:endParaRPr lang="en-US" sz="1400"/>
        </a:p>
      </dgm:t>
    </dgm:pt>
    <dgm:pt modelId="{F4D55DFD-845D-4509-86BA-D3F817AF3302}" type="pres">
      <dgm:prSet presAssocID="{0D36478E-4FBD-44D6-93CE-DEC4DC77331E}" presName="linear" presStyleCnt="0">
        <dgm:presLayoutVars>
          <dgm:animLvl val="lvl"/>
          <dgm:resizeHandles val="exact"/>
        </dgm:presLayoutVars>
      </dgm:prSet>
      <dgm:spPr/>
    </dgm:pt>
    <dgm:pt modelId="{77DDC2BC-4EFE-4A90-96FC-DC0E57E194BA}" type="pres">
      <dgm:prSet presAssocID="{4850F917-C99A-4470-BDE0-6BE91F82DF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415210-C4AE-4B47-9C97-D796A9CA02E7}" type="pres">
      <dgm:prSet presAssocID="{B87C2EE4-AF2D-459D-BFDC-1573CAA7C7EE}" presName="spacer" presStyleCnt="0"/>
      <dgm:spPr/>
    </dgm:pt>
    <dgm:pt modelId="{8804352B-09EF-4FE7-8B50-9E1190226A80}" type="pres">
      <dgm:prSet presAssocID="{BFDBBD98-CF57-4E88-94F2-47248453A2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4D09A3-D08D-4F0A-8D44-92E5CB40CBB0}" type="pres">
      <dgm:prSet presAssocID="{7A870DFF-0A45-41DC-A2B5-ABEC24EA92ED}" presName="spacer" presStyleCnt="0"/>
      <dgm:spPr/>
    </dgm:pt>
    <dgm:pt modelId="{840AF0AF-AA8E-4845-B578-732F2FE1F428}" type="pres">
      <dgm:prSet presAssocID="{5E2B94DA-7A32-4149-827D-5EEA407FF1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87EB1A-C1DB-4CE7-88F0-21167DF3111A}" srcId="{0D36478E-4FBD-44D6-93CE-DEC4DC77331E}" destId="{BFDBBD98-CF57-4E88-94F2-47248453A219}" srcOrd="1" destOrd="0" parTransId="{0E809B39-03CE-4BCF-BA23-096E33FB105E}" sibTransId="{7A870DFF-0A45-41DC-A2B5-ABEC24EA92ED}"/>
    <dgm:cxn modelId="{5E713661-7337-4D54-B1D4-BE9DA17A795E}" type="presOf" srcId="{5E2B94DA-7A32-4149-827D-5EEA407FF14B}" destId="{840AF0AF-AA8E-4845-B578-732F2FE1F428}" srcOrd="0" destOrd="0" presId="urn:microsoft.com/office/officeart/2005/8/layout/vList2"/>
    <dgm:cxn modelId="{E27E3F44-5919-4B57-A709-ABC816FBCFBF}" srcId="{0D36478E-4FBD-44D6-93CE-DEC4DC77331E}" destId="{4850F917-C99A-4470-BDE0-6BE91F82DF52}" srcOrd="0" destOrd="0" parTransId="{B53A4284-BB5C-44F9-B332-A8272551E4E5}" sibTransId="{B87C2EE4-AF2D-459D-BFDC-1573CAA7C7EE}"/>
    <dgm:cxn modelId="{99B1FB66-BB21-42A4-AD99-FDBF37E7E18A}" srcId="{0D36478E-4FBD-44D6-93CE-DEC4DC77331E}" destId="{5E2B94DA-7A32-4149-827D-5EEA407FF14B}" srcOrd="2" destOrd="0" parTransId="{940533CA-A7FC-4355-AF00-64AEA3A0C061}" sibTransId="{9B197A9D-725C-4763-A820-C6881A72123F}"/>
    <dgm:cxn modelId="{B3273973-5CB4-4F49-839E-AA03FE93EB89}" type="presOf" srcId="{BFDBBD98-CF57-4E88-94F2-47248453A219}" destId="{8804352B-09EF-4FE7-8B50-9E1190226A80}" srcOrd="0" destOrd="0" presId="urn:microsoft.com/office/officeart/2005/8/layout/vList2"/>
    <dgm:cxn modelId="{0690A0C5-8FAD-42C7-BC65-C248F3FED99E}" type="presOf" srcId="{4850F917-C99A-4470-BDE0-6BE91F82DF52}" destId="{77DDC2BC-4EFE-4A90-96FC-DC0E57E194BA}" srcOrd="0" destOrd="0" presId="urn:microsoft.com/office/officeart/2005/8/layout/vList2"/>
    <dgm:cxn modelId="{EA928ED0-2711-4A47-8633-D2B469690A18}" type="presOf" srcId="{0D36478E-4FBD-44D6-93CE-DEC4DC77331E}" destId="{F4D55DFD-845D-4509-86BA-D3F817AF3302}" srcOrd="0" destOrd="0" presId="urn:microsoft.com/office/officeart/2005/8/layout/vList2"/>
    <dgm:cxn modelId="{5927D663-C34A-44C0-9687-30D3BF47CD9E}" type="presParOf" srcId="{F4D55DFD-845D-4509-86BA-D3F817AF3302}" destId="{77DDC2BC-4EFE-4A90-96FC-DC0E57E194BA}" srcOrd="0" destOrd="0" presId="urn:microsoft.com/office/officeart/2005/8/layout/vList2"/>
    <dgm:cxn modelId="{A6B06D73-1CE9-408C-8D85-9D37EEB461E6}" type="presParOf" srcId="{F4D55DFD-845D-4509-86BA-D3F817AF3302}" destId="{D6415210-C4AE-4B47-9C97-D796A9CA02E7}" srcOrd="1" destOrd="0" presId="urn:microsoft.com/office/officeart/2005/8/layout/vList2"/>
    <dgm:cxn modelId="{1223CE07-B44A-4474-81B9-3243B500D2A6}" type="presParOf" srcId="{F4D55DFD-845D-4509-86BA-D3F817AF3302}" destId="{8804352B-09EF-4FE7-8B50-9E1190226A80}" srcOrd="2" destOrd="0" presId="urn:microsoft.com/office/officeart/2005/8/layout/vList2"/>
    <dgm:cxn modelId="{5953E380-D708-4485-AE10-57A976D687F9}" type="presParOf" srcId="{F4D55DFD-845D-4509-86BA-D3F817AF3302}" destId="{454D09A3-D08D-4F0A-8D44-92E5CB40CBB0}" srcOrd="3" destOrd="0" presId="urn:microsoft.com/office/officeart/2005/8/layout/vList2"/>
    <dgm:cxn modelId="{C4BD9D4D-8E39-4DB8-8F9B-6691204CCFDC}" type="presParOf" srcId="{F4D55DFD-845D-4509-86BA-D3F817AF3302}" destId="{840AF0AF-AA8E-4845-B578-732F2FE1F4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BAF66-9B9F-490A-9C39-C4677BB6FD66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 started with programming in Python</a:t>
          </a:r>
        </a:p>
      </dsp:txBody>
      <dsp:txXfrm>
        <a:off x="821" y="1776404"/>
        <a:ext cx="3327201" cy="2395585"/>
      </dsp:txXfrm>
    </dsp:sp>
    <dsp:sp modelId="{3A50823C-E49A-4A3B-BF89-9FDA73DE57D5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688CB721-1C45-4C47-AC0F-5313402D0648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 your first web app with </a:t>
          </a:r>
          <a:r>
            <a:rPr lang="en-US" sz="2600" kern="1200" dirty="0" err="1"/>
            <a:t>Streamlit</a:t>
          </a:r>
          <a:endParaRPr lang="en-US" sz="2600" kern="1200" dirty="0"/>
        </a:p>
      </dsp:txBody>
      <dsp:txXfrm>
        <a:off x="3594199" y="1776404"/>
        <a:ext cx="3327201" cy="2395585"/>
      </dsp:txXfrm>
    </dsp:sp>
    <dsp:sp modelId="{1E4A0233-F8A3-400F-8F8E-1D79E99B7EEB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44323DAE-F3D8-4C99-8B10-FC139B369A6C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Deploy with Git &amp; Heroku</a:t>
          </a:r>
        </a:p>
      </dsp:txBody>
      <dsp:txXfrm>
        <a:off x="7187576" y="1776404"/>
        <a:ext cx="3327201" cy="2395585"/>
      </dsp:txXfrm>
    </dsp:sp>
    <dsp:sp modelId="{1EA5D6B1-7806-43B0-811A-F5E4DA5C214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DC2BC-4EFE-4A90-96FC-DC0E57E194BA}">
      <dsp:nvSpPr>
        <dsp:cNvPr id="0" name=""/>
        <dsp:cNvSpPr/>
      </dsp:nvSpPr>
      <dsp:spPr>
        <a:xfrm>
          <a:off x="0" y="782273"/>
          <a:ext cx="660407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$ </a:t>
          </a:r>
          <a:r>
            <a:rPr lang="en-US" sz="4000" kern="1200" dirty="0" err="1">
              <a:latin typeface="Consolas" panose="020B0609020204030204" pitchFamily="49" charset="0"/>
            </a:rPr>
            <a:t>heroku</a:t>
          </a:r>
          <a:r>
            <a:rPr lang="en-US" sz="4000" kern="1200" dirty="0">
              <a:latin typeface="Consolas" panose="020B0609020204030204" pitchFamily="49" charset="0"/>
            </a:rPr>
            <a:t> login</a:t>
          </a:r>
        </a:p>
      </dsp:txBody>
      <dsp:txXfrm>
        <a:off x="59399" y="841672"/>
        <a:ext cx="6485272" cy="1098002"/>
      </dsp:txXfrm>
    </dsp:sp>
    <dsp:sp modelId="{8804352B-09EF-4FE7-8B50-9E1190226A80}">
      <dsp:nvSpPr>
        <dsp:cNvPr id="0" name=""/>
        <dsp:cNvSpPr/>
      </dsp:nvSpPr>
      <dsp:spPr>
        <a:xfrm>
          <a:off x="0" y="2186273"/>
          <a:ext cx="6604070" cy="121680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$ </a:t>
          </a:r>
          <a:r>
            <a:rPr lang="en-US" sz="4000" kern="1200" dirty="0" err="1">
              <a:latin typeface="Consolas" panose="020B0609020204030204" pitchFamily="49" charset="0"/>
            </a:rPr>
            <a:t>heroku</a:t>
          </a:r>
          <a:r>
            <a:rPr lang="en-US" sz="4000" kern="1200" dirty="0">
              <a:latin typeface="Consolas" panose="020B0609020204030204" pitchFamily="49" charset="0"/>
            </a:rPr>
            <a:t> create</a:t>
          </a:r>
        </a:p>
      </dsp:txBody>
      <dsp:txXfrm>
        <a:off x="59399" y="2245672"/>
        <a:ext cx="6485272" cy="1098002"/>
      </dsp:txXfrm>
    </dsp:sp>
    <dsp:sp modelId="{840AF0AF-AA8E-4845-B578-732F2FE1F428}">
      <dsp:nvSpPr>
        <dsp:cNvPr id="0" name=""/>
        <dsp:cNvSpPr/>
      </dsp:nvSpPr>
      <dsp:spPr>
        <a:xfrm>
          <a:off x="0" y="3590273"/>
          <a:ext cx="6604070" cy="1216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$ git push </a:t>
          </a:r>
          <a:r>
            <a:rPr lang="en-US" sz="4000" kern="1200" dirty="0" err="1">
              <a:latin typeface="Consolas" panose="020B0609020204030204" pitchFamily="49" charset="0"/>
            </a:rPr>
            <a:t>heroku</a:t>
          </a:r>
          <a:r>
            <a:rPr lang="en-US" sz="4000" kern="1200" dirty="0">
              <a:latin typeface="Consolas" panose="020B0609020204030204" pitchFamily="49" charset="0"/>
            </a:rPr>
            <a:t> main</a:t>
          </a:r>
        </a:p>
      </dsp:txBody>
      <dsp:txXfrm>
        <a:off x="59399" y="3649672"/>
        <a:ext cx="648527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0AC4A-84D6-437E-B420-7248B1000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220ACA-38D5-4E95-86D1-4CAFB7E4F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BBA8B-85AB-47F1-87B3-5B67296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83A51-D9CE-4FDA-BCED-D5F9F4A8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9D0A73-448D-48BA-BACE-BE496F64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C0838-2249-42E6-A56A-D8CB18D3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47C360-DBE6-43E3-AC89-B4D0D42E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64F24F-26D4-411E-AA32-80C077B3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0C22F7-FCFA-4CAA-B9C1-CAD0DD3D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F6F9DE-852B-425F-9B0B-E52FD65B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528A5C-F50B-4CA2-B01C-D40593FCB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FEEDA-6E7A-46CA-9B74-AC557ECC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E220D-9361-4CAE-8B8C-C7573B17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ED7EC-2F96-4FCF-9042-A6E9C84E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1B4DB-3530-4EF5-8F88-B274CFB1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6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6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2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6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56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96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22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71D99-CB57-431F-837F-7F23288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610C9-3379-4C20-82B4-838AD105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A0CCD-CF15-49F5-AA5A-CDBC61D6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0C2FF-C01B-46C7-8CD1-648EC8C0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AA92C-FC9F-437D-B943-96EA05D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0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32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9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ED189-6A10-421B-B9DB-DA2E6FE0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86FD8-7EEB-4104-966C-E590E9B1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44E91-CE74-4ACD-8553-C746A7D8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9552A5-1177-45ED-8F7D-7FA86176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E090F-B3B8-4B9B-8D0A-A9AE6D67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D98C7-1AAF-4034-B7BF-B3FE7315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E18BD-7454-4113-9B29-B04733B25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8EEF2D-D3C7-4295-8C71-0A8A37B8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488381-2597-4BFD-B55E-AB0752E7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D4AC92-96EF-412A-BB4F-FB0CF2DA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A61B1B-7012-48E4-8A41-DDDDE668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0DA78-D8F0-4D8D-A9FC-5A12CF6F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B71674-6175-462D-BA4B-3B35303D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A5F54C-9FCF-422A-95B8-BCEA8F69C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37DD8D-3CCC-441C-83B8-9972B0024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1E0ED1-5FB3-4C6F-A98C-D0D9EAD4E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19591C-5060-491E-A3D0-AA35BC6C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D87984-1A63-4DB8-8BA9-7A46B555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411436-5E1D-4B02-B0A3-63D82903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B0325-52C3-4C94-866B-250EFC0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E9B1FA-643C-4F90-971B-7284367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AB4294-90CF-449A-8B9E-36CB41F1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8C37BA-0E0A-4D60-A605-F0B1DA45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4964D8-6E31-47E4-B926-02C3D434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E2941A-1F85-4066-8651-040805DC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C7730D-297B-427E-B8CC-0BC6E664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B2DCD-E430-4F9E-9519-E24BDC40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65D4F-DFCE-464D-83CE-FED04B33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7F19CB-9DE1-4BF2-9039-6E23BD13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90FD71-8F44-417C-A3D3-A82B6D2A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6AF569-59E3-486A-976E-17D7E616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EF7D4-1801-4E5B-A5CD-EE5D68B5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8A3ED-A844-460D-A4F4-3442559A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7A5D84-974B-4E88-982F-8B2459BB4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9B3DA2-28A2-42E1-91C5-310ECBD8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B5223-FA6E-47C4-A3CB-F5221BE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9A28A6-C7F3-464B-9142-F699A3D8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5D6AC-337A-4846-B4D0-CF2BBD01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B81DD7-66B4-4699-B811-4F1D8AF9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83B501-4F0B-4FA3-800F-D63C6889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2EEA94-BC6B-465F-965E-A16A82574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9A27-E18C-40A5-8AAA-86F1AA65776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AAADC-4B0B-4628-B607-899D9DD77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E5AC2-ED49-4F83-9C5E-C0BFA485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0EC2-97D8-454C-89E1-C326A34129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getting-started-with-python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center.heroku.com/articles/procfi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9418A8-76FC-42FB-BD5E-22B60B85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App Deployment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101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4D68C9-6829-4125-BBAC-935049BDD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Deploy your Python App on Heroku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104C5-0A3D-459B-8EFA-6ABA7B0C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894" y="3774836"/>
            <a:ext cx="4038624" cy="11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DAEA1B-A733-41BE-BBB4-4A7652D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D8A336C-358F-49AE-903F-2E1224C71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697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0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B7A372-8531-4B16-B7FD-5024322F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 dirty="0"/>
              <a:t>Outcome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1D3C53-F0CC-41BD-AEC4-017AFB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2140658"/>
            <a:ext cx="3952579" cy="2569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CBF71F-8B9D-49F8-B889-6E7053D5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At the end of this training, you should be able to deploy the following web app to Heroku.</a:t>
            </a:r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C4C8A-020F-437E-93F0-126D4112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Get started with programming in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30193-52BA-4E29-9549-3F3BFA84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Download Python: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2" tooltip="https://www.python.org/"/>
              </a:rPr>
              <a:t>https://www.python.org/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Why Python: Number 1 language according to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3" tooltip="https://www.tiobe.com/tiobe-index/"/>
              </a:rPr>
              <a:t>TIOBE index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Open Terminal, and run python: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B3FCE8-8932-4F8C-8B86-2F9E975D32BD}"/>
              </a:ext>
            </a:extLst>
          </p:cNvPr>
          <p:cNvSpPr txBox="1"/>
          <p:nvPr/>
        </p:nvSpPr>
        <p:spPr>
          <a:xfrm>
            <a:off x="1435768" y="48806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4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DBE83-23EC-4057-87B0-7DC3DEEF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Develop your first web app with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FDE0B-518D-4B2A-89F3-20899C30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Install via PIP (package manager for Python):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$ pip install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streamlit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Or if you cannot find pip: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$ python3 -m pip install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streamlit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Develop your first app.py:</a:t>
            </a:r>
          </a:p>
          <a:p>
            <a:pPr marL="457200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7A0987-22DB-4EA2-ADE3-0ADB355B1080}"/>
              </a:ext>
            </a:extLst>
          </p:cNvPr>
          <p:cNvSpPr txBox="1"/>
          <p:nvPr/>
        </p:nvSpPr>
        <p:spPr>
          <a:xfrm>
            <a:off x="1491916" y="524745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17269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C4EED-6E3D-4636-AB81-20E6DE0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Deploy with Git &amp; Heroku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25295C7-A463-45AF-ACAE-B23769E5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the basics about source control with Git: </a:t>
            </a:r>
            <a:br>
              <a:rPr lang="en-US" dirty="0"/>
            </a:b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Heroku tutorial: </a:t>
            </a:r>
            <a:r>
              <a:rPr lang="en-US" dirty="0">
                <a:hlinkClick r:id="rId3"/>
              </a:rPr>
              <a:t>https://devcenter.heroku.com/articles/getting-started-with-python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files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setup.sh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Procfile</a:t>
            </a:r>
            <a:endParaRPr lang="fr-FR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requirements.txt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6B772-D2F2-4BCE-9792-82906869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Deploy the app</a:t>
            </a:r>
            <a:br>
              <a:rPr lang="en-US" sz="7200" dirty="0"/>
            </a:br>
            <a:endParaRPr lang="en-US" sz="7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6FC6C422-C162-4C0A-9FD6-27E9A7FD4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932239"/>
              </p:ext>
            </p:extLst>
          </p:nvPr>
        </p:nvGraphicFramePr>
        <p:xfrm>
          <a:off x="5108535" y="1070800"/>
          <a:ext cx="6604070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8860CE5F-DF56-41E4-8CA0-4E75F8ECB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37" y="4508048"/>
            <a:ext cx="3868178" cy="108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w to deploy a Simple Static HTML Website on Heroku | by Ogbonna Vitalis |  Medium">
            <a:extLst>
              <a:ext uri="{FF2B5EF4-FFF2-40B4-BE49-F238E27FC236}">
                <a16:creationId xmlns:a16="http://schemas.microsoft.com/office/drawing/2014/main" id="{D3CED154-22C8-4E75-9360-4E076EE8F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r="1443" b="-1"/>
          <a:stretch/>
        </p:blipFill>
        <p:spPr bwMode="auto">
          <a:xfrm>
            <a:off x="307775" y="261437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5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6666B8792D0459F9943964E11EA35" ma:contentTypeVersion="14" ma:contentTypeDescription="Create a new document." ma:contentTypeScope="" ma:versionID="c6e2d9a74b60d8ed2ba033f2b63f2fa3">
  <xsd:schema xmlns:xsd="http://www.w3.org/2001/XMLSchema" xmlns:xs="http://www.w3.org/2001/XMLSchema" xmlns:p="http://schemas.microsoft.com/office/2006/metadata/properties" xmlns:ns3="9dedd0e5-2411-41b4-8289-a9914e1c21fb" xmlns:ns4="4da1fc23-a86a-4917-bd57-590cf338ff58" targetNamespace="http://schemas.microsoft.com/office/2006/metadata/properties" ma:root="true" ma:fieldsID="16c67473232db72c6b7671647afa2261" ns3:_="" ns4:_="">
    <xsd:import namespace="9dedd0e5-2411-41b4-8289-a9914e1c21fb"/>
    <xsd:import namespace="4da1fc23-a86a-4917-bd57-590cf338ff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dd0e5-2411-41b4-8289-a9914e1c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1fc23-a86a-4917-bd57-590cf338f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8FF2DA-6EFD-42B2-B689-90BF568B3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dd0e5-2411-41b4-8289-a9914e1c21fb"/>
    <ds:schemaRef ds:uri="4da1fc23-a86a-4917-bd57-590cf338f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DA8656-E6BD-4505-8F9B-90171448BE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760E5-FE72-4D32-97CB-FBADA0A1D3BF}">
  <ds:schemaRefs>
    <ds:schemaRef ds:uri="http://purl.org/dc/elements/1.1/"/>
    <ds:schemaRef ds:uri="http://schemas.microsoft.com/office/2006/metadata/properties"/>
    <ds:schemaRef ds:uri="9dedd0e5-2411-41b4-8289-a9914e1c21f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da1fc23-a86a-4917-bd57-590cf338ff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211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Univers</vt:lpstr>
      <vt:lpstr>Thème Office</vt:lpstr>
      <vt:lpstr>GradientVTI</vt:lpstr>
      <vt:lpstr>App Deployment 101</vt:lpstr>
      <vt:lpstr>Agenda</vt:lpstr>
      <vt:lpstr>Outcome</vt:lpstr>
      <vt:lpstr>1. Get started with programming in Python</vt:lpstr>
      <vt:lpstr>2. Develop your first web app with Streamlit</vt:lpstr>
      <vt:lpstr>3. Deploy with Git &amp; Heroku</vt:lpstr>
      <vt:lpstr>Deploy the app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Deployment 101</dc:title>
  <dc:creator>Yann Debray</dc:creator>
  <cp:lastModifiedBy>Yann Debray</cp:lastModifiedBy>
  <cp:revision>2</cp:revision>
  <dcterms:created xsi:type="dcterms:W3CDTF">2021-10-31T15:36:03Z</dcterms:created>
  <dcterms:modified xsi:type="dcterms:W3CDTF">2021-10-31T16:45:40Z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0x0101006F66666B8792D0459F9943964E11EA35</vt:lpwstr>
  </property>
</Properties>
</file>