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7"/>
  </p:notesMasterIdLst>
  <p:sldIdLst>
    <p:sldId id="2090650502" r:id="rId2"/>
    <p:sldId id="5155" r:id="rId3"/>
    <p:sldId id="5167" r:id="rId4"/>
    <p:sldId id="5174" r:id="rId5"/>
    <p:sldId id="51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485" autoAdjust="0"/>
  </p:normalViewPr>
  <p:slideViewPr>
    <p:cSldViewPr snapToGrid="0">
      <p:cViewPr varScale="1">
        <p:scale>
          <a:sx n="78" d="100"/>
          <a:sy n="78" d="100"/>
        </p:scale>
        <p:origin x="19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F40318-023E-4A7F-BE0D-7C2FFA6C65AC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A74073-64C5-4529-A4C0-502BB3083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50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https://pytorch.org/tutorials/beginner/basics/quickstart_tutorial.html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3D89E6-59B9-4CF2-84BD-E462D407D6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140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https://pytorch.org/tutorials/beginner/basics/quickstart_tutorial.html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3D89E6-59B9-4CF2-84BD-E462D407D6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95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https://pytorch.org/tutorials/advanced/super_resolution_with_onnxruntime.html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3D89E6-59B9-4CF2-84BD-E462D407D62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92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74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416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66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41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81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02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541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866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864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248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598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63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pytorch-vs-tensorflow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E7144E-B044-7A29-C016-A903FDD1618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56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Deep Learning 101</a:t>
            </a:r>
          </a:p>
        </p:txBody>
      </p:sp>
      <p:sp>
        <p:nvSpPr>
          <p:cNvPr id="11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18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A9A3E-709F-495C-B4DC-FE971ABBF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0F393-A706-4C40-8EF1-1996D66849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051CCA-9F82-422F-800B-CDA974263D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PyTorch vs Tensorflow for Your Python Deep Learning Project">
            <a:extLst>
              <a:ext uri="{FF2B5EF4-FFF2-40B4-BE49-F238E27FC236}">
                <a16:creationId xmlns:a16="http://schemas.microsoft.com/office/drawing/2014/main" id="{DE1CDE0B-DDF9-4C53-BD7C-86D71DE4C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92C2D4-4A83-49E1-9D8C-63DD65A45D48}"/>
              </a:ext>
            </a:extLst>
          </p:cNvPr>
          <p:cNvSpPr txBox="1"/>
          <p:nvPr/>
        </p:nvSpPr>
        <p:spPr>
          <a:xfrm>
            <a:off x="3148928" y="6063733"/>
            <a:ext cx="6097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3"/>
              </a:rPr>
              <a:t>https://realpython.com/pytorch-vs-tensorflow/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6722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73FCC-09E0-4D24-9FEE-FAF5091DD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PyTorch</a:t>
            </a:r>
            <a:br>
              <a:rPr lang="en-US"/>
            </a:br>
            <a:r>
              <a:rPr lang="en-US">
                <a:solidFill>
                  <a:schemeClr val="bg1">
                    <a:lumMod val="50000"/>
                  </a:schemeClr>
                </a:solidFill>
              </a:rPr>
              <a:t>Creating Models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3246C4A-73A3-4594-B185-D97ED05FE0A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77094" y="2886056"/>
            <a:ext cx="5277078" cy="2411451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C4CC69-C268-4780-80A5-79E9A3B188CE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6193065" y="986752"/>
            <a:ext cx="5522686" cy="55061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NeuralNetwork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nn.Module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__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__(self):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super(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NeuralNetwork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).__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__()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.flatten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nn.Flatten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.linear_relu_stack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nn.Sequential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nn.Linear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28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28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512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nn.ReLU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nn.Linear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512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512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nn.ReLU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nn.Linear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512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)</a:t>
            </a:r>
          </a:p>
          <a:p>
            <a:pPr marL="0" indent="0"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forward(self, x):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x =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.flatten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logits =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.linear_relu_stack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logits</a:t>
            </a:r>
          </a:p>
          <a:p>
            <a:pPr marL="0" indent="0"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NeuralNetwork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print(model)</a:t>
            </a:r>
          </a:p>
        </p:txBody>
      </p:sp>
    </p:spTree>
    <p:extLst>
      <p:ext uri="{BB962C8B-B14F-4D97-AF65-F5344CB8AC3E}">
        <p14:creationId xmlns:p14="http://schemas.microsoft.com/office/powerpoint/2010/main" val="3075082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73FCC-09E0-4D24-9FEE-FAF5091DD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PyTorch</a:t>
            </a:r>
            <a:br>
              <a:rPr lang="en-US"/>
            </a:br>
            <a:r>
              <a:rPr lang="en-US">
                <a:solidFill>
                  <a:schemeClr val="bg1">
                    <a:lumMod val="50000"/>
                  </a:schemeClr>
                </a:solidFill>
              </a:rPr>
              <a:t>Train/Test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C4CC69-C268-4780-80A5-79E9A3B188CE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723901" y="1690688"/>
            <a:ext cx="6947209" cy="22615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epochs =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range(epochs):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print(</a:t>
            </a:r>
            <a:r>
              <a:rPr lang="en-US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"Epoch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{t+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}\n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--------------------------"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train(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train_dataloader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model,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loss_fn,optimizer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test(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test_dataloader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model,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loss_fn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"Done!"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6FBD478-49C9-49BB-8680-726AB5C401C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556811" y="1600200"/>
            <a:ext cx="4025588" cy="4581755"/>
          </a:xfrm>
        </p:spPr>
      </p:pic>
    </p:spTree>
    <p:extLst>
      <p:ext uri="{BB962C8B-B14F-4D97-AF65-F5344CB8AC3E}">
        <p14:creationId xmlns:p14="http://schemas.microsoft.com/office/powerpoint/2010/main" val="3783613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EC98D-A440-4832-9D95-FFA6646CB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PyTorch</a:t>
            </a:r>
            <a:br>
              <a:rPr lang="en-US"/>
            </a:br>
            <a:r>
              <a:rPr lang="en-US">
                <a:solidFill>
                  <a:schemeClr val="bg1">
                    <a:lumMod val="50000"/>
                  </a:schemeClr>
                </a:solidFill>
              </a:rPr>
              <a:t>ONNX Export</a:t>
            </a:r>
            <a:endParaRPr lang="en-US"/>
          </a:p>
        </p:txBody>
      </p:sp>
      <p:pic>
        <p:nvPicPr>
          <p:cNvPr id="8198" name="Picture 6">
            <a:extLst>
              <a:ext uri="{FF2B5EF4-FFF2-40B4-BE49-F238E27FC236}">
                <a16:creationId xmlns:a16="http://schemas.microsoft.com/office/drawing/2014/main" id="{95B59F37-9CF8-47B5-ADF7-FB7AF253B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5048" y="603227"/>
            <a:ext cx="2714993" cy="698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Content Placeholder 7">
            <a:extLst>
              <a:ext uri="{FF2B5EF4-FFF2-40B4-BE49-F238E27FC236}">
                <a16:creationId xmlns:a16="http://schemas.microsoft.com/office/drawing/2014/main" id="{2DEE387A-3639-4C49-9E48-849F49CC2E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40232" y="1836964"/>
            <a:ext cx="10769950" cy="4168588"/>
          </a:xfrm>
        </p:spPr>
      </p:pic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DA22CDBA-A322-4335-91C7-1A15BAED963D}"/>
              </a:ext>
            </a:extLst>
          </p:cNvPr>
          <p:cNvSpPr txBox="1">
            <a:spLocks/>
          </p:cNvSpPr>
          <p:nvPr/>
        </p:nvSpPr>
        <p:spPr>
          <a:xfrm>
            <a:off x="740233" y="1836964"/>
            <a:ext cx="10769599" cy="41426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343755" indent="-343755" algn="l" defTabSz="91668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4802" indent="-286462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5850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16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4190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Font typeface="Arial" pitchFamily="34" charset="0"/>
              <a:buNone/>
              <a:defRPr sz="16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62531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»"/>
              <a:defRPr sz="14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2087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921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755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9589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torch.onnx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Input to the model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torch.randn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batch_size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28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28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requires_grad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torch_out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model(x)</a:t>
            </a:r>
          </a:p>
          <a:p>
            <a:pPr marL="0" indent="0"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Export the model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torch.onnx.export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(model,              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model being run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x,                        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model input (or a tuple for multiple inputs)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model.onnx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 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where to save the model (can be a file or file-like object)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export_params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       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store the trained parameter weights inside the model file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opset_version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         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the ONNX version to export the model to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do_constant_folding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whether to execute constant folding for optimization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input_names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'input'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 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the model's input names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output_names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'output'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the model's output names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dynamic_axes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'input'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{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batch_size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    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variable length axes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   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'output'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{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batch_size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}})</a:t>
            </a:r>
          </a:p>
        </p:txBody>
      </p:sp>
    </p:spTree>
    <p:extLst>
      <p:ext uri="{BB962C8B-B14F-4D97-AF65-F5344CB8AC3E}">
        <p14:creationId xmlns:p14="http://schemas.microsoft.com/office/powerpoint/2010/main" val="2098650851"/>
      </p:ext>
    </p:extLst>
  </p:cSld>
  <p:clrMapOvr>
    <a:masterClrMapping/>
  </p:clrMapOvr>
</p:sld>
</file>

<file path=ppt/theme/theme1.xml><?xml version="1.0" encoding="utf-8"?>
<a:theme xmlns:a="http://schemas.openxmlformats.org/drawingml/2006/main" name="3_GradientVTI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</TotalTime>
  <Words>459</Words>
  <Application>Microsoft Office PowerPoint</Application>
  <PresentationFormat>Widescreen</PresentationFormat>
  <Paragraphs>48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Consolas</vt:lpstr>
      <vt:lpstr>Univers</vt:lpstr>
      <vt:lpstr>3_GradientVTI</vt:lpstr>
      <vt:lpstr>Deep Learning 101</vt:lpstr>
      <vt:lpstr>PowerPoint Presentation</vt:lpstr>
      <vt:lpstr>PyTorch Creating Models</vt:lpstr>
      <vt:lpstr>PyTorch Train/Test</vt:lpstr>
      <vt:lpstr>PyTorch ONNX Export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Yann Debray</dc:creator>
  <cp:lastModifiedBy>Yann Debray</cp:lastModifiedBy>
  <cp:revision>9</cp:revision>
  <dcterms:created xsi:type="dcterms:W3CDTF">2022-05-30T13:54:26Z</dcterms:created>
  <dcterms:modified xsi:type="dcterms:W3CDTF">2024-01-21T16:26:25Z</dcterms:modified>
</cp:coreProperties>
</file>