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6" r:id="rId2"/>
    <p:sldId id="330" r:id="rId3"/>
    <p:sldId id="332" r:id="rId4"/>
    <p:sldId id="331" r:id="rId5"/>
    <p:sldId id="333" r:id="rId6"/>
    <p:sldId id="335" r:id="rId7"/>
    <p:sldId id="337" r:id="rId8"/>
    <p:sldId id="336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2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63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43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78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23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56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7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26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34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43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45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5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pyxl.readthedocs.io/en/stabl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pyxl.readthedocs.io/en/stabl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thon-how-to-copy-data-from-one-excel-sheet-to-anothe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Connector 83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85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62273AE-6F8B-4FFF-9BAC-84CECD39D1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3" b="19763"/>
          <a:stretch/>
        </p:blipFill>
        <p:spPr bwMode="auto">
          <a:xfrm>
            <a:off x="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87">
            <a:extLst>
              <a:ext uri="{FF2B5EF4-FFF2-40B4-BE49-F238E27FC236}">
                <a16:creationId xmlns:a16="http://schemas.microsoft.com/office/drawing/2014/main" id="{2D92A843-3FA1-4DFF-99F6-47FA457D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014761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60000"/>
                </a:schemeClr>
              </a:gs>
              <a:gs pos="0">
                <a:schemeClr val="accent2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698F3C2-8DE2-4B22-BBE1-E041BDE4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3672965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kumimoji="0" lang="en-US" sz="4500" b="1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Automate Excel 101</a:t>
            </a:r>
            <a:endParaRPr lang="en-US" sz="45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CC4F11-8136-4D54-B662-51B78794C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159" y="5170453"/>
            <a:ext cx="3672963" cy="990197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fr-FR" b="0" dirty="0">
                <a:solidFill>
                  <a:schemeClr val="bg1"/>
                </a:solidFill>
                <a:effectLst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openpyxl.readthedocs.io/</a:t>
            </a:r>
            <a:endParaRPr lang="fr-FR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8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9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918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DAEA1B-A733-41BE-BBB4-4A7652DC6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Openpyxl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6045AE-B619-4CFF-9EF9-4873421D8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Create an Excel file</a:t>
            </a:r>
          </a:p>
          <a:p>
            <a:pPr algn="l"/>
            <a:r>
              <a:rPr lang="en-US" dirty="0"/>
              <a:t>Load an existing file</a:t>
            </a:r>
          </a:p>
          <a:p>
            <a:pPr algn="l"/>
            <a:r>
              <a:rPr 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Copy data from one sheet to another</a:t>
            </a:r>
          </a:p>
          <a:p>
            <a:pPr algn="l"/>
            <a:r>
              <a:rPr lang="en-US" dirty="0">
                <a:solidFill>
                  <a:srgbClr val="4E443C"/>
                </a:solidFill>
                <a:latin typeface="Arial" panose="020B0604020202020204" pitchFamily="34" charset="0"/>
              </a:rPr>
              <a:t>Create chart</a:t>
            </a:r>
            <a:endParaRPr lang="en-US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F04317-33FC-4A76-AFED-6FD988F98AFF}"/>
              </a:ext>
            </a:extLst>
          </p:cNvPr>
          <p:cNvSpPr txBox="1"/>
          <p:nvPr/>
        </p:nvSpPr>
        <p:spPr>
          <a:xfrm>
            <a:off x="3954379" y="61272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https://openpyxl.readthedocs.io/en/stable/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103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AFC39-DE2B-4373-88D6-C75AF840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Excel file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90218D-5CBB-499D-8567-A859C9DD4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</a:rPr>
              <a:t>openpyxl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Workbook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Workbook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40809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408090"/>
                </a:solidFill>
                <a:effectLst/>
                <a:latin typeface="Consolas" panose="020B0609020204030204" pitchFamily="49" charset="0"/>
              </a:rPr>
              <a:t>grab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408090"/>
                </a:solidFill>
                <a:effectLst/>
                <a:latin typeface="Consolas" panose="020B0609020204030204" pitchFamily="49" charset="0"/>
              </a:rPr>
              <a:t> the active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408090"/>
                </a:solidFill>
                <a:effectLst/>
                <a:latin typeface="Consolas" panose="020B0609020204030204" pitchFamily="49" charset="0"/>
              </a:rPr>
              <a:t>worksheet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408090"/>
                </a:solidFill>
                <a:effectLst/>
                <a:latin typeface="Consolas" panose="020B0609020204030204" pitchFamily="49" charset="0"/>
              </a:rPr>
              <a:t># Data can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408090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4080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408090"/>
                </a:solidFill>
                <a:effectLst/>
                <a:latin typeface="Consolas" panose="020B0609020204030204" pitchFamily="49" charset="0"/>
              </a:rPr>
              <a:t>assigned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4080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408090"/>
                </a:solidFill>
                <a:effectLst/>
                <a:latin typeface="Consolas" panose="020B0609020204030204" pitchFamily="49" charset="0"/>
              </a:rPr>
              <a:t>directly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408090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408090"/>
                </a:solidFill>
                <a:effectLst/>
                <a:latin typeface="Consolas" panose="020B0609020204030204" pitchFamily="49" charset="0"/>
              </a:rPr>
              <a:t>cells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'A1'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40809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408090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408090"/>
                </a:solidFill>
                <a:effectLst/>
                <a:latin typeface="Consolas" panose="020B0609020204030204" pitchFamily="49" charset="0"/>
              </a:rPr>
              <a:t> can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408090"/>
                </a:solidFill>
                <a:effectLst/>
                <a:latin typeface="Consolas" panose="020B0609020204030204" pitchFamily="49" charset="0"/>
              </a:rPr>
              <a:t>also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4080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408090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4080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408090"/>
                </a:solidFill>
                <a:effectLst/>
                <a:latin typeface="Consolas" panose="020B0609020204030204" pitchFamily="49" charset="0"/>
              </a:rPr>
              <a:t>appended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ws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]) </a:t>
            </a:r>
          </a:p>
          <a:p>
            <a:pPr marL="0" indent="0">
              <a:buNone/>
            </a:pP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408090"/>
                </a:solidFill>
                <a:effectLst/>
                <a:latin typeface="Consolas" panose="020B0609020204030204" pitchFamily="49" charset="0"/>
              </a:rPr>
              <a:t># Save the 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"sample.xlsx"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5778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98ABA9-D9E8-4602-94DD-2694AC37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an existing file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7831AE-9BFC-4839-90D9-648258E22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workbook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xl.load_workbook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'dvf14_chart.xlsx'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sheet_1 =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workbook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'Sheet1’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workbook.create_sheet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'Sheet2'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sheet_2 = workbook[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'Sheet2'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6472B9C-09E1-4ACA-9839-D4CF7051F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69" y="4415462"/>
            <a:ext cx="10614932" cy="244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2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39C1CC-93AC-422C-82B0-44BDF3C0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data from one sheet to another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619397-4E52-4801-92F0-1BC61B431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682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38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sheet_1.max_row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 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reading cell value from source excel file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 = sheet_1.cell(row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column = AL)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writing the read value to destination excel file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sheet_2.cell(row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column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).value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c.value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D8FBDD2-D0BF-4527-A38D-B543CB17E282}"/>
              </a:ext>
            </a:extLst>
          </p:cNvPr>
          <p:cNvSpPr txBox="1"/>
          <p:nvPr/>
        </p:nvSpPr>
        <p:spPr>
          <a:xfrm>
            <a:off x="3633537" y="59887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https://www.geeksforgeeks.org/python-how-to-copy-data-from-one-excel-sheet-to-another/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057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D9D6919-819A-414D-88D5-1EC8CEC4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2"/>
            <a:ext cx="4829066" cy="899766"/>
          </a:xfrm>
        </p:spPr>
        <p:txBody>
          <a:bodyPr anchor="b">
            <a:normAutofit/>
          </a:bodyPr>
          <a:lstStyle/>
          <a:p>
            <a:r>
              <a:rPr lang="en-US" sz="5400" dirty="0"/>
              <a:t>Scatter Chart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B6CA7CB-E835-4D83-9FFE-92FC2CEC9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3" y="2006108"/>
            <a:ext cx="5221625" cy="2845785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1F5BE4-7601-49B6-8FCD-F0F7622C5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006108"/>
            <a:ext cx="4434721" cy="435024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1800" b="0" dirty="0">
                <a:effectLst/>
                <a:latin typeface="Consolas" panose="020B0609020204030204" pitchFamily="49" charset="0"/>
              </a:rPr>
              <a:t>chart = </a:t>
            </a:r>
            <a:r>
              <a:rPr lang="fr-FR" sz="1800" b="0" dirty="0" err="1">
                <a:effectLst/>
                <a:latin typeface="Consolas" panose="020B0609020204030204" pitchFamily="49" charset="0"/>
              </a:rPr>
              <a:t>ScatterChart</a:t>
            </a:r>
            <a:r>
              <a:rPr lang="fr-FR" sz="1800" b="0" dirty="0">
                <a:effectLst/>
                <a:latin typeface="Consolas" panose="020B0609020204030204" pitchFamily="49" charset="0"/>
              </a:rPr>
              <a:t>()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err="1">
                <a:effectLst/>
                <a:latin typeface="Consolas" panose="020B0609020204030204" pitchFamily="49" charset="0"/>
              </a:rPr>
              <a:t>xvalues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= Reference(sheet_2,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min_col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= 1,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min_row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= 2,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max_row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= sheet_1.max_row)</a:t>
            </a:r>
          </a:p>
          <a:p>
            <a:pPr marL="0" indent="0">
              <a:buNone/>
            </a:pPr>
            <a:r>
              <a:rPr lang="fr-FR" sz="1800" b="0" dirty="0">
                <a:effectLst/>
                <a:latin typeface="Consolas" panose="020B0609020204030204" pitchFamily="49" charset="0"/>
              </a:rPr>
              <a:t>values = Reference(sheet_2, </a:t>
            </a:r>
            <a:r>
              <a:rPr lang="fr-FR" sz="1800" b="0" dirty="0" err="1">
                <a:effectLst/>
                <a:latin typeface="Consolas" panose="020B0609020204030204" pitchFamily="49" charset="0"/>
              </a:rPr>
              <a:t>min_col</a:t>
            </a:r>
            <a:r>
              <a:rPr lang="fr-FR" sz="1800" b="0" dirty="0">
                <a:effectLst/>
                <a:latin typeface="Consolas" panose="020B0609020204030204" pitchFamily="49" charset="0"/>
              </a:rPr>
              <a:t>=2, </a:t>
            </a:r>
            <a:r>
              <a:rPr lang="fr-FR" sz="1800" b="0" dirty="0" err="1">
                <a:effectLst/>
                <a:latin typeface="Consolas" panose="020B0609020204030204" pitchFamily="49" charset="0"/>
              </a:rPr>
              <a:t>min_row</a:t>
            </a:r>
            <a:r>
              <a:rPr lang="fr-FR" sz="1800" b="0" dirty="0">
                <a:effectLst/>
                <a:latin typeface="Consolas" panose="020B0609020204030204" pitchFamily="49" charset="0"/>
              </a:rPr>
              <a:t>=1, </a:t>
            </a:r>
            <a:r>
              <a:rPr lang="fr-FR" sz="1800" b="0" dirty="0" err="1">
                <a:effectLst/>
                <a:latin typeface="Consolas" panose="020B0609020204030204" pitchFamily="49" charset="0"/>
              </a:rPr>
              <a:t>max_row</a:t>
            </a:r>
            <a:r>
              <a:rPr lang="fr-FR" sz="1800" b="0" dirty="0">
                <a:effectLst/>
                <a:latin typeface="Consolas" panose="020B0609020204030204" pitchFamily="49" charset="0"/>
              </a:rPr>
              <a:t>=</a:t>
            </a:r>
            <a:r>
              <a:rPr lang="fr-FR" sz="1800" b="0" dirty="0" err="1">
                <a:effectLst/>
                <a:latin typeface="Consolas" panose="020B0609020204030204" pitchFamily="49" charset="0"/>
              </a:rPr>
              <a:t>mr</a:t>
            </a:r>
            <a:r>
              <a:rPr lang="fr-FR" sz="1800" b="0" dirty="0"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800" b="0" dirty="0" err="1">
                <a:effectLst/>
                <a:latin typeface="Consolas" panose="020B0609020204030204" pitchFamily="49" charset="0"/>
              </a:rPr>
              <a:t>series</a:t>
            </a:r>
            <a:r>
              <a:rPr lang="fr-FR" sz="1800" b="0" dirty="0">
                <a:effectLst/>
                <a:latin typeface="Consolas" panose="020B0609020204030204" pitchFamily="49" charset="0"/>
              </a:rPr>
              <a:t> = </a:t>
            </a:r>
            <a:r>
              <a:rPr lang="fr-FR" sz="1800" b="0" dirty="0" err="1">
                <a:effectLst/>
                <a:latin typeface="Consolas" panose="020B0609020204030204" pitchFamily="49" charset="0"/>
              </a:rPr>
              <a:t>Series</a:t>
            </a:r>
            <a:r>
              <a:rPr lang="fr-FR" sz="1800" b="0" dirty="0">
                <a:effectLst/>
                <a:latin typeface="Consolas" panose="020B0609020204030204" pitchFamily="49" charset="0"/>
              </a:rPr>
              <a:t>(values, </a:t>
            </a:r>
            <a:r>
              <a:rPr lang="fr-FR" sz="1800" b="0" dirty="0" err="1">
                <a:effectLst/>
                <a:latin typeface="Consolas" panose="020B0609020204030204" pitchFamily="49" charset="0"/>
              </a:rPr>
              <a:t>xvalues,title_from_data</a:t>
            </a:r>
            <a:r>
              <a:rPr lang="fr-FR" sz="1800" b="0" dirty="0">
                <a:effectLst/>
                <a:latin typeface="Consolas" panose="020B0609020204030204" pitchFamily="49" charset="0"/>
              </a:rPr>
              <a:t>=</a:t>
            </a:r>
            <a:r>
              <a:rPr lang="fr-FR" sz="1800" b="0" dirty="0" err="1">
                <a:effectLst/>
                <a:latin typeface="Consolas" panose="020B0609020204030204" pitchFamily="49" charset="0"/>
              </a:rPr>
              <a:t>True</a:t>
            </a:r>
            <a:r>
              <a:rPr lang="fr-FR" sz="1800" b="0" dirty="0"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800" b="0" dirty="0">
                <a:effectLst/>
                <a:latin typeface="Consolas" panose="020B0609020204030204" pitchFamily="49" charset="0"/>
              </a:rPr>
              <a:t>sheet_2.add_chart(chart, "D2")</a:t>
            </a:r>
          </a:p>
          <a:p>
            <a:pPr marL="0" indent="0">
              <a:buNone/>
            </a:pPr>
            <a:endParaRPr lang="en-US" sz="18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38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9D396D-8E9E-4C83-8019-35520061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style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3325C3-C557-4E53-963D-5B8F4DFD5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chart.title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Scatter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Chart"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chart.style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chart.y_axis.title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'Price'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chart.x_axis.title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'Surface'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6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14C3C-6568-4E58-872E-50A3563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style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7B5185-9CAC-428F-8FC1-BE2D5F5E2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series.marker.symbol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diamond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series.marker.graphicalProperties.solidFill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"0000FF"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Marker </a:t>
            </a:r>
            <a:r>
              <a:rPr lang="fr-F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filling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series.marker.graphicalProperties.line.solidFill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"0000FF"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Marker </a:t>
            </a:r>
            <a:r>
              <a:rPr lang="fr-F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outline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series.graphicalProperties.line.noFill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fr-F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fr-F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hide</a:t>
            </a:r>
            <a:r>
              <a:rPr lang="fr-F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lines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chart.series.append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series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8641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431</Words>
  <Application>Microsoft Office PowerPoint</Application>
  <PresentationFormat>Grand écran</PresentationFormat>
  <Paragraphs>51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Consolas</vt:lpstr>
      <vt:lpstr>Univers</vt:lpstr>
      <vt:lpstr>GradientVTI</vt:lpstr>
      <vt:lpstr>Automate Excel 101</vt:lpstr>
      <vt:lpstr>Openpyxl</vt:lpstr>
      <vt:lpstr>Create an Excel file</vt:lpstr>
      <vt:lpstr>Load an existing file</vt:lpstr>
      <vt:lpstr>Copy data from one sheet to another</vt:lpstr>
      <vt:lpstr>Scatter Chart</vt:lpstr>
      <vt:lpstr>Chart style</vt:lpstr>
      <vt:lpstr>Series style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 Excel</dc:title>
  <dc:creator>Yann Debray</dc:creator>
  <cp:lastModifiedBy>Yann Debray</cp:lastModifiedBy>
  <cp:revision>16</cp:revision>
  <dcterms:created xsi:type="dcterms:W3CDTF">2021-11-02T21:31:56Z</dcterms:created>
  <dcterms:modified xsi:type="dcterms:W3CDTF">2021-11-02T22:01:45Z</dcterms:modified>
</cp:coreProperties>
</file>