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130" r:id="rId3"/>
    <p:sldId id="260" r:id="rId4"/>
    <p:sldId id="5120" r:id="rId5"/>
    <p:sldId id="5121" r:id="rId6"/>
    <p:sldId id="5122" r:id="rId7"/>
    <p:sldId id="5123" r:id="rId8"/>
    <p:sldId id="5125" r:id="rId9"/>
    <p:sldId id="5126" r:id="rId10"/>
    <p:sldId id="5127" r:id="rId11"/>
    <p:sldId id="5129" r:id="rId12"/>
    <p:sldId id="262" r:id="rId13"/>
    <p:sldId id="5180" r:id="rId14"/>
    <p:sldId id="517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FCC54-7F71-4589-9DF7-CB36DB7D121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FCAD5-BCB4-41BF-85D0-E66769B0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DataFrame.html#pandas.DataFram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Parquet &gt;&gt; probably the most efficient way to exchange </a:t>
            </a:r>
            <a:r>
              <a:rPr lang="en-US" dirty="0" err="1"/>
              <a:t>dataframe</a:t>
            </a:r>
            <a:r>
              <a:rPr lang="en-US" dirty="0"/>
              <a:t> with MATLAB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D89E6-59B9-4CF2-84BD-E462D407D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1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There is no need to loop over all rows of your data table to do calculations. Data manipulations on a column work elementwise. Adding a column to a 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-apple-system"/>
                <a:hlinkClick r:id="rId3" tooltip="pandas.DataFrame"/>
              </a:rPr>
              <a:t>DataFrame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based on existing data in other columns is straightforward.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D89E6-59B9-4CF2-84BD-E462D407D6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2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FAF1-7086-4748-827B-7E2C26A88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C619C-9E19-4253-A512-2395F383C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A425-A60C-41C2-8472-66D05FC3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697-617D-49CE-A9C3-A797D825982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D44B-F381-4A5F-BCAA-1CF9D33E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C9C2-047E-47B6-A2FD-ACD347B1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7B9D-AEAC-4148-82A1-79A014D9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4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895F-DE5E-4480-9628-899E6428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551E-D8B2-46B8-9DDA-92CBBF94D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7232-881E-4635-9227-5C2457F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697-617D-49CE-A9C3-A797D825982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73C89-AD9D-461E-AD7B-809819C6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43612-924A-48B6-B42B-41406F63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7B9D-AEAC-4148-82A1-79A014D9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C41ED-799F-4156-B6AD-1E1F0897F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B712E-0606-49E7-98A4-DC866D0A0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3397-8754-4FDB-97C7-F6CF8A9D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697-617D-49CE-A9C3-A797D825982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DC66F-5C86-47A0-97D2-36ABFC56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B947-D6ED-47D5-BFBA-6A0EE80C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7B9D-AEAC-4148-82A1-79A014D9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D480-504C-4BAF-BF8D-74636ABB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DE66-650A-4058-BB7C-2A26DC01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ABCA-C9F9-4E7F-A9B6-A7672D20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697-617D-49CE-A9C3-A797D825982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F2041-C1F4-4A4F-A779-19CC8942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442D5-1C46-4C14-919D-5A532996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7B9D-AEAC-4148-82A1-79A014D9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DDF3-3C04-4DD5-8371-D90D67C4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072CF-9DAB-4E9A-97EE-231C7028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882B-23D8-42B6-96F9-E246379C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697-617D-49CE-A9C3-A797D825982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FBF4-F2FD-4DDE-94B8-C817D6E1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8EB4E-5CC2-484E-ADD8-85B7D18C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7B9D-AEAC-4148-82A1-79A014D9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7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0B03-4275-4E18-848E-523679B3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7ED7-A5D3-4DF5-A3AE-802BF4D9C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51733-E887-4188-9FC1-5276ED60E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38EF8-8B09-42C7-BEF4-7054CFA1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697-617D-49CE-A9C3-A797D825982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67605-58C2-410F-B803-256A6969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852B2-0E7E-4F01-BEC0-C39D09B5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7B9D-AEAC-4148-82A1-79A014D9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1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B412-DD01-497E-8A77-01902BDC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639BC-F63E-42DF-968D-6CB375AF0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3E498-A546-4DFD-A3DA-EB79FFDD7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F3931-7714-4DFD-8A7E-4C1E7F761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58142-561A-4D01-8038-5B8194AB2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0E468-C2D5-4ADF-88BA-E45FAB2A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697-617D-49CE-A9C3-A797D825982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60893-FC97-4868-985E-904F8410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E12AC-0929-4BAC-8C7E-E45CCAA2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7B9D-AEAC-4148-82A1-79A014D9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9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C13F-4467-446C-B585-CD76FF54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C4B42-CD2B-495E-A7FA-9D53EC47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697-617D-49CE-A9C3-A797D825982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B5E91-D91A-40FB-B2FD-3D106EDF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EA241-0F46-4752-B841-CA490E3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7B9D-AEAC-4148-82A1-79A014D9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8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BF590-E1B5-478B-8418-7678A6C9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697-617D-49CE-A9C3-A797D825982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2BEA8-A803-4429-920B-38087CF9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4BA2E-BE7E-450E-8E0F-98400864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7B9D-AEAC-4148-82A1-79A014D9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9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B258-C8DA-4BE4-8590-5590BD37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8AF4-3C16-4BE1-891B-0C2CBA427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60D27-6540-4F59-80F4-DD21F7EAB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CBE69-801A-4A85-8974-DE4E072B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697-617D-49CE-A9C3-A797D825982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9DB4F-4A58-4940-99DD-787FA7C6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2FFD7-4DA1-463B-8E08-CAEC90C0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7B9D-AEAC-4148-82A1-79A014D9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9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AEDD-A31D-49E3-92B4-99B61312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70F9E-1F17-429B-A7E1-D77C5567F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C75F6-EC4A-45F8-95CC-C3989F98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7CDFC-B937-400C-91F5-4DE2C216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697-617D-49CE-A9C3-A797D825982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ABB9B-D0A2-40AE-A915-FE1741B3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B80A2-E04C-4578-A585-5A646645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7B9D-AEAC-4148-82A1-79A014D9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8DF27-9305-4897-8268-1306CD78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708C2-A04F-4966-8419-0149896B3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A9BF-2429-4AB3-8322-F0C7760A0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31697-617D-49CE-A9C3-A797D825982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25753-08AD-4B02-8FCB-A7FD69D5A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D33DB-FC6A-4143-897C-C9FB31436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D7B9D-AEAC-4148-82A1-79A014D9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getting_started/intro_tutorials/08_combine_dataframes.html#min-tut-08-combin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andas.pydata.org/docs/getting_started/intro_tutorials/09_timeseries.html#min-tut-09-timeseri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andas-python-explore-dataset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lpython.com/pandas-dataframe/" TargetMode="Externa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andas-merge-join-and-concat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lpython.com/pandas-groupby/" TargetMode="Externa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andas.pydata.org/docs/getting_started/intro_tutorials/02_read_write.html#min-tut-02-read-writ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getting_started/intro_tutorials/03_subset_data.html#min-tut-03-subse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getting_started/intro_tutorials/04_plotting.html#min-tut-04-plott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andas.pydata.org/docs/getting_started/intro_tutorials/05_add_columns.html#min-tut-05-colum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getting_started/intro_tutorials/06_calculate_statistics.html#min-tut-06-stat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getting_started/intro_tutorials/07_reshape_table_layout.html#min-tut-07-reshap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A3A30-CFDD-4584-B043-D0A7AA73B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00" y="583345"/>
            <a:ext cx="5833787" cy="2274155"/>
          </a:xfrm>
        </p:spPr>
        <p:txBody>
          <a:bodyPr anchor="b">
            <a:normAutofit/>
          </a:bodyPr>
          <a:lstStyle/>
          <a:p>
            <a:pPr algn="r"/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EE7A5-2F7C-446E-ADD5-1C005E03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993" y="3123651"/>
            <a:ext cx="5833787" cy="1811206"/>
          </a:xfrm>
        </p:spPr>
        <p:txBody>
          <a:bodyPr>
            <a:normAutofit/>
          </a:bodyPr>
          <a:lstStyle/>
          <a:p>
            <a:pPr algn="r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349D1B2-F5DC-4F70-B322-091277F8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83" y="3729384"/>
            <a:ext cx="3438949" cy="1387042"/>
          </a:xfrm>
          <a:prstGeom prst="rect">
            <a:avLst/>
          </a:prstGeom>
        </p:spPr>
      </p:pic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4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AA74-C5B6-40A4-A05D-0195A81D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How to combine data from multiple tables?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0764DC-DB92-429B-9E96-4C96890D6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436568"/>
            <a:ext cx="10769600" cy="2975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877E7-B9C1-4A21-A0C7-79853B088B2C}"/>
              </a:ext>
            </a:extLst>
          </p:cNvPr>
          <p:cNvSpPr txBox="1"/>
          <p:nvPr/>
        </p:nvSpPr>
        <p:spPr>
          <a:xfrm>
            <a:off x="3048000" y="6077634"/>
            <a:ext cx="6420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https://pandas.pydata.org/docs/getting_started/intro_tutorials/08_combine_dataframes.html#min-tut-08-combine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046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FA47-7B09-47D5-98E3-81894588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How to handle time series data?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5E673-D8FC-4677-B67A-EEC01F065D10}"/>
              </a:ext>
            </a:extLst>
          </p:cNvPr>
          <p:cNvSpPr txBox="1"/>
          <p:nvPr/>
        </p:nvSpPr>
        <p:spPr>
          <a:xfrm>
            <a:off x="3047308" y="6077634"/>
            <a:ext cx="6412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https://pandas.pydata.org/docs/getting_started/intro_tutorials/09_timeseries.html#min-tut-09-timeseries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7701A6-1AEC-C5C0-6DF0-2D1E67A63E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690688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89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DBA3B-B8F3-4193-9189-1B78C94E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Read more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3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8AC240-8FB4-EB6F-AC83-81095993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More on Pandas</a:t>
            </a:r>
          </a:p>
        </p:txBody>
      </p:sp>
      <p:pic>
        <p:nvPicPr>
          <p:cNvPr id="13" name="Picture 2" descr="Using Pandas and Python to Explore Your Dataset">
            <a:extLst>
              <a:ext uri="{FF2B5EF4-FFF2-40B4-BE49-F238E27FC236}">
                <a16:creationId xmlns:a16="http://schemas.microsoft.com/office/drawing/2014/main" id="{110ED549-A627-713C-503B-953FE9D1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66975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9C5B3B-C778-8F54-A786-730B0F1AFE00}"/>
              </a:ext>
            </a:extLst>
          </p:cNvPr>
          <p:cNvSpPr txBox="1"/>
          <p:nvPr/>
        </p:nvSpPr>
        <p:spPr>
          <a:xfrm>
            <a:off x="609600" y="55340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https://realpython.com/pandas-python-explore-dataset/</a:t>
            </a:r>
            <a:r>
              <a:rPr lang="en-US"/>
              <a:t> </a:t>
            </a:r>
          </a:p>
        </p:txBody>
      </p:sp>
      <p:pic>
        <p:nvPicPr>
          <p:cNvPr id="17" name="Picture 2" descr="The Pandas DataFrame: Make Working With Data Delightful">
            <a:extLst>
              <a:ext uri="{FF2B5EF4-FFF2-40B4-BE49-F238E27FC236}">
                <a16:creationId xmlns:a16="http://schemas.microsoft.com/office/drawing/2014/main" id="{786128E4-76C2-D631-5963-164E2E206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466975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9B83C6-F6CD-DEB4-7C18-AD2A5AAAB5C2}"/>
              </a:ext>
            </a:extLst>
          </p:cNvPr>
          <p:cNvSpPr txBox="1"/>
          <p:nvPr/>
        </p:nvSpPr>
        <p:spPr>
          <a:xfrm>
            <a:off x="6197600" y="5534025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hlinkClick r:id="rId5"/>
              </a:rPr>
              <a:t>https://realpython.com/pandas-dataframe/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46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re 3">
            <a:extLst>
              <a:ext uri="{FF2B5EF4-FFF2-40B4-BE49-F238E27FC236}">
                <a16:creationId xmlns:a16="http://schemas.microsoft.com/office/drawing/2014/main" id="{859931EA-D630-5AEE-D385-5AA03750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More on Pandas (2)</a:t>
            </a:r>
          </a:p>
        </p:txBody>
      </p:sp>
      <p:pic>
        <p:nvPicPr>
          <p:cNvPr id="13" name="Picture 2" descr="Combining Data in Pandas With merge(), .join(), and concat()">
            <a:extLst>
              <a:ext uri="{FF2B5EF4-FFF2-40B4-BE49-F238E27FC236}">
                <a16:creationId xmlns:a16="http://schemas.microsoft.com/office/drawing/2014/main" id="{DE10604F-034F-01A0-305B-66CFA9A4E30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66975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9">
            <a:extLst>
              <a:ext uri="{FF2B5EF4-FFF2-40B4-BE49-F238E27FC236}">
                <a16:creationId xmlns:a16="http://schemas.microsoft.com/office/drawing/2014/main" id="{879CD8F0-DD42-CDB4-2AAD-C81EB15F9D64}"/>
              </a:ext>
            </a:extLst>
          </p:cNvPr>
          <p:cNvSpPr txBox="1"/>
          <p:nvPr/>
        </p:nvSpPr>
        <p:spPr>
          <a:xfrm>
            <a:off x="638690" y="561150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https://realpython.com/pandas-merge-join-and-concat/</a:t>
            </a:r>
            <a:r>
              <a:rPr lang="en-US"/>
              <a:t> </a:t>
            </a:r>
          </a:p>
        </p:txBody>
      </p:sp>
      <p:pic>
        <p:nvPicPr>
          <p:cNvPr id="17" name="Picture 4" descr="Pandas GroupBy: Your Guide to Grouping Data in Python">
            <a:extLst>
              <a:ext uri="{FF2B5EF4-FFF2-40B4-BE49-F238E27FC236}">
                <a16:creationId xmlns:a16="http://schemas.microsoft.com/office/drawing/2014/main" id="{E60BA4F0-A37F-4073-5682-8C80C829C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466975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2">
            <a:extLst>
              <a:ext uri="{FF2B5EF4-FFF2-40B4-BE49-F238E27FC236}">
                <a16:creationId xmlns:a16="http://schemas.microsoft.com/office/drawing/2014/main" id="{80005C2B-E2C6-2E90-B9F3-1128C56D4145}"/>
              </a:ext>
            </a:extLst>
          </p:cNvPr>
          <p:cNvSpPr txBox="1"/>
          <p:nvPr/>
        </p:nvSpPr>
        <p:spPr>
          <a:xfrm>
            <a:off x="6595534" y="5611503"/>
            <a:ext cx="4783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5"/>
              </a:rPr>
              <a:t>https://realpython.com/pandas-groupby/</a:t>
            </a:r>
            <a:r>
              <a:rPr lang="en-US"/>
              <a:t>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7F3EA5-01BE-C3B6-87A7-8DAC3B94332A}"/>
              </a:ext>
            </a:extLst>
          </p:cNvPr>
          <p:cNvSpPr txBox="1"/>
          <p:nvPr/>
        </p:nvSpPr>
        <p:spPr>
          <a:xfrm>
            <a:off x="6197600" y="1867765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GroupBy</a:t>
            </a:r>
            <a:endParaRPr lang="fr-FR" b="1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20" name="ZoneTexte 20">
            <a:extLst>
              <a:ext uri="{FF2B5EF4-FFF2-40B4-BE49-F238E27FC236}">
                <a16:creationId xmlns:a16="http://schemas.microsoft.com/office/drawing/2014/main" id="{E81705D6-858E-997E-FEB5-C8E180783CAF}"/>
              </a:ext>
            </a:extLst>
          </p:cNvPr>
          <p:cNvSpPr txBox="1"/>
          <p:nvPr/>
        </p:nvSpPr>
        <p:spPr>
          <a:xfrm>
            <a:off x="609600" y="1867765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merge, </a:t>
            </a:r>
            <a:r>
              <a:rPr lang="fr-FR" b="1" i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join</a:t>
            </a:r>
            <a:r>
              <a:rPr lang="fr-FR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and </a:t>
            </a:r>
            <a:r>
              <a:rPr lang="fr-FR" b="1" i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concat</a:t>
            </a:r>
            <a:endParaRPr lang="fr-FR" b="1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9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5503D08D-DDF2-493C-AB71-5886A48D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1949642"/>
            <a:ext cx="10769600" cy="29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4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680F8BE-8DD5-3D72-CD42-13F427C11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250" y="455613"/>
            <a:ext cx="8193899" cy="5961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01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3">
            <a:extLst>
              <a:ext uri="{FF2B5EF4-FFF2-40B4-BE49-F238E27FC236}">
                <a16:creationId xmlns:a16="http://schemas.microsoft.com/office/drawing/2014/main" id="{CDCE62FC-68AB-25D9-BEAE-FDEC1EF5C998}"/>
              </a:ext>
            </a:extLst>
          </p:cNvPr>
          <p:cNvSpPr txBox="1">
            <a:spLocks/>
          </p:cNvSpPr>
          <p:nvPr/>
        </p:nvSpPr>
        <p:spPr>
          <a:xfrm>
            <a:off x="482744" y="3251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5A4CC7-612D-C919-8389-19E5FD05085C}"/>
              </a:ext>
            </a:extLst>
          </p:cNvPr>
          <p:cNvSpPr txBox="1"/>
          <p:nvPr/>
        </p:nvSpPr>
        <p:spPr>
          <a:xfrm>
            <a:off x="302918" y="1844015"/>
            <a:ext cx="4032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u="sng" dirty="0">
                <a:latin typeface="Consolas" panose="020B0609020204030204" pitchFamily="49" charset="0"/>
              </a:rPr>
              <a:t>pandas1.py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23728B-D84D-9B55-35A1-0F1DBF403D2B}"/>
              </a:ext>
            </a:extLst>
          </p:cNvPr>
          <p:cNvSpPr txBox="1"/>
          <p:nvPr/>
        </p:nvSpPr>
        <p:spPr>
          <a:xfrm>
            <a:off x="302918" y="2338539"/>
            <a:ext cx="5174074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pandas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pd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pd.DataFrame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time'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:time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temp'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:temp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df.time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pd.to_datetime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time,unit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df.head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65FC38-659F-EFAC-0DEA-8AF8A5806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471" y="2270980"/>
            <a:ext cx="4504406" cy="31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712A-A520-4436-92CB-256E43E1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How do I read and write tabular data?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3FCC7-4CBA-48A7-9330-7B0A108E1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1990725"/>
            <a:ext cx="10620375" cy="2876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F3C17A-C5FE-4769-8732-E1F055C489C0}"/>
              </a:ext>
            </a:extLst>
          </p:cNvPr>
          <p:cNvSpPr txBox="1"/>
          <p:nvPr/>
        </p:nvSpPr>
        <p:spPr>
          <a:xfrm>
            <a:off x="2947553" y="6077634"/>
            <a:ext cx="64375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https://pandas.pydata.org/docs/getting_started/intro_tutorials/02_read_write.html#min-tut-02-read-write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05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9BE-0305-4BBD-B0E5-6DC423F4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How do I select a subset of a table?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08D15-E129-4166-8608-182CEEC8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2305050"/>
            <a:ext cx="8905875" cy="224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FB793B-26C5-4A6F-85A5-C9DA9DC41E8D}"/>
              </a:ext>
            </a:extLst>
          </p:cNvPr>
          <p:cNvSpPr txBox="1"/>
          <p:nvPr/>
        </p:nvSpPr>
        <p:spPr>
          <a:xfrm>
            <a:off x="2945709" y="6077634"/>
            <a:ext cx="6439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https://pandas.pydata.org/docs/getting_started/intro_tutorials/03_subset_data.html#min-tut-03-subset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272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A932-56E4-4F75-9F6C-A450470B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How to create plots in pandas?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03EE6-E2A3-4F16-ABF9-E42C56C41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000250"/>
            <a:ext cx="10048875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0929D6-0947-4B15-86EE-D22EE8D8368B}"/>
              </a:ext>
            </a:extLst>
          </p:cNvPr>
          <p:cNvSpPr txBox="1"/>
          <p:nvPr/>
        </p:nvSpPr>
        <p:spPr>
          <a:xfrm>
            <a:off x="2946401" y="6077634"/>
            <a:ext cx="6397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https://pandas.pydata.org/docs/getting_started/intro_tutorials/04_plotting.html#min-tut-04-plotting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624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5198-C2F0-4253-BA50-E4BEC036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How to create new columns derived from existing columns?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796C4-FB3B-4EB4-954E-BB6A87E4C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2028825"/>
            <a:ext cx="11677650" cy="280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053FD3-CB8A-4934-AF24-DA8E9E885F8A}"/>
              </a:ext>
            </a:extLst>
          </p:cNvPr>
          <p:cNvSpPr txBox="1"/>
          <p:nvPr/>
        </p:nvSpPr>
        <p:spPr>
          <a:xfrm>
            <a:off x="2890058" y="6077634"/>
            <a:ext cx="6411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https://pandas.pydata.org/docs/getting_started/intro_tutorials/05_add_columns.html#min-tut-05-columns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487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0294-BA67-448B-987E-C1C97098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How to calculate summary statistics?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C63F2F-CE98-41AF-B858-F5380B1D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11884"/>
            <a:ext cx="10769600" cy="3824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FD9CBE-A27C-459D-8836-84499C61C128}"/>
              </a:ext>
            </a:extLst>
          </p:cNvPr>
          <p:cNvSpPr txBox="1"/>
          <p:nvPr/>
        </p:nvSpPr>
        <p:spPr>
          <a:xfrm>
            <a:off x="2945708" y="6077634"/>
            <a:ext cx="6381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https://pandas.pydata.org/docs/getting_started/intro_tutorials/06_calculate_statistics.html#min-tut-06-stats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211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444C-EA6D-4E01-8905-29D5D489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How to reshape the layout of tables?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B55A09-2367-472A-A5E1-2285D5C2A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2762250"/>
            <a:ext cx="9906000" cy="232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02E8BC-80C5-4F0A-BED6-90EDE6138C33}"/>
              </a:ext>
            </a:extLst>
          </p:cNvPr>
          <p:cNvSpPr txBox="1"/>
          <p:nvPr/>
        </p:nvSpPr>
        <p:spPr>
          <a:xfrm>
            <a:off x="3047308" y="6077634"/>
            <a:ext cx="6454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https://pandas.pydata.org/docs/getting_started/intro_tutorials/07_reshape_table_layout.html#min-tut-07-reshape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10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432</Words>
  <Application>Microsoft Office PowerPoint</Application>
  <PresentationFormat>Widescreen</PresentationFormat>
  <Paragraphs>38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Consolas</vt:lpstr>
      <vt:lpstr>source sans pro</vt:lpstr>
      <vt:lpstr>Office Theme</vt:lpstr>
      <vt:lpstr>PowerPoint Presentation</vt:lpstr>
      <vt:lpstr>PowerPoint Presentation</vt:lpstr>
      <vt:lpstr>PowerPoint Presentation</vt:lpstr>
      <vt:lpstr>How do I read and write tabular data?</vt:lpstr>
      <vt:lpstr>How do I select a subset of a table?</vt:lpstr>
      <vt:lpstr>How to create plots in pandas?</vt:lpstr>
      <vt:lpstr>How to create new columns derived from existing columns?</vt:lpstr>
      <vt:lpstr>How to calculate summary statistics?</vt:lpstr>
      <vt:lpstr>How to reshape the layout of tables?</vt:lpstr>
      <vt:lpstr>How to combine data from multiple tables?</vt:lpstr>
      <vt:lpstr>How to handle time series data?</vt:lpstr>
      <vt:lpstr>Read more</vt:lpstr>
      <vt:lpstr>More on Pandas</vt:lpstr>
      <vt:lpstr>More on Pandas (2)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 Debray</dc:creator>
  <cp:lastModifiedBy>Yann Debray</cp:lastModifiedBy>
  <cp:revision>9</cp:revision>
  <dcterms:created xsi:type="dcterms:W3CDTF">2022-05-25T09:34:00Z</dcterms:created>
  <dcterms:modified xsi:type="dcterms:W3CDTF">2022-06-21T13:58:48Z</dcterms:modified>
</cp:coreProperties>
</file>