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"/>
  </p:notesMasterIdLst>
  <p:sldIdLst>
    <p:sldId id="337" r:id="rId4"/>
    <p:sldId id="256" r:id="rId5"/>
    <p:sldId id="5156" r:id="rId6"/>
    <p:sldId id="5153" r:id="rId7"/>
    <p:sldId id="5154" r:id="rId8"/>
    <p:sldId id="5134" r:id="rId9"/>
    <p:sldId id="51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40318-023E-4A7F-BE0D-7C2FFA6C65A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4073-64C5-4529-A4C0-502BB308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 Matplotlib by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Plotly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https://plotly.com/python/plotly-express/</a:t>
            </a:r>
          </a:p>
          <a:p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https://plotly.com/python/px-arguments/</a:t>
            </a:r>
          </a:p>
          <a:p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https://plotly.com/python/line-and-scatter/#line-and-scatter-plots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D89E6-59B9-4CF2-84BD-E462D407D6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B60C-E1F5-47E7-B45B-D082992E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74CE-2A4F-45A9-8601-4E9ED9B8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40C5-1D34-47AD-9550-7645AEE9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0297-AEE5-4C16-B65A-3CA962F1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45C8-300B-4B0E-BFCE-B42031C8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D6C-3EBA-45EB-B4A6-95883B6E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A99E-57B1-4B9D-A258-5624B6D1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2045-F690-4F83-953E-73FCAE1E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BB19-F3F2-4B05-B6D1-BD053EC6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F634-59D4-42A2-B234-9B513DA0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7C7D8-AA6B-498F-940A-07B8B830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B4773-B2C2-469E-BDF9-D3C8FB4B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75E7-1363-4EFF-8964-0A32812D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660C-5DAB-4512-B207-D1D33699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F732-D99A-40CB-9A1B-0FFB7051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8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10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9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06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0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B8C1-E59B-4E1B-85BA-595C7418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91CB-963A-4951-AA11-12B0846A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48DB-384A-4F96-9D29-8C34658C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3441-BDB0-4398-A759-D2AD3840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FAAB-3E60-4305-A554-FA4ED916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6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68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9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17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70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83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96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0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205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4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331D-F791-4A1D-B529-64C5CE1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BAD5-7B8B-4FE7-8C9A-DD34958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780B-3667-4EA2-9B51-B2F1BEC0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13A4-6D5E-4863-AE90-90F24CBE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8F58-84EB-480B-90A2-715849A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59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25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83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88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97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B48F-BA5D-478D-B253-A4B07BA9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D694-130D-46A7-8BEB-68E3F235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C114-EB13-43AB-BB8A-0A58367F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EB33-770D-4EED-A1DB-FE92E51F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7755-4436-42E9-9604-D1D9D288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1390-8804-4DAE-946C-766AD917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EC2-46E2-4417-AA5C-329E2647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491B-225E-4391-8840-F9479B83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2DC54-A926-432E-BC72-68205C4C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7FE04-F05A-4828-B30B-DD6597274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64185-F386-498D-88E6-D55C9CB4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62279-B51F-4D7B-9A7C-061F4CB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46D6B-0840-4D05-BB6D-1D899264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98BC4-F515-4046-AA25-3C7751BF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309E-A1EF-480B-BF62-F714555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E72E2-9996-4F43-955C-FDF7DBFA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4985A-E7C0-4361-AFB1-23E044E2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250C-73D0-4C6E-8A0A-C63BF548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95058-4CEF-4D09-A3DC-E52316CC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C46C5-2D13-431D-B5AB-9A80CDA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8A38-C46C-4D52-9347-38E05F9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F6E9-3E2C-4657-B3B1-71554528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9EAC-905A-4045-8D49-68C7EF43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B612E-F0E8-4B35-B66F-81CF25F6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933C-8C32-4F74-ACB8-94970A6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A0FA-66B5-4C3D-BE9A-56758408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699A-F344-4104-AACA-BF0CA0CC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3F6D-BF75-49F6-A3F7-71C3A76A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4EFCD-D635-4D05-AEF2-0360B2ED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EB47B-7C15-4FA6-B5CF-3811232B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1FA0-5012-4A2D-8698-2CE76077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4CAC-B35C-4FEB-9B61-1F2B8E15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2D13E-58E0-466C-86A0-DFD4784B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74AAC-E219-47E1-A694-CD4B7339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254-934C-45BD-84D8-FF3923D8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3D8-31B6-4D34-9B03-1CBAB2EE9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36BA-335A-4446-BF3A-690EA1FA6CB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005D-AD0B-4656-AFD0-23187D88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1B73-661C-40CE-82A0-BCD4F032F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24D3-6DCD-4812-BF75-6C56E2B0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ensemble/plot_adaboost_regress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realpython.com/k-means-clustering-python/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realpython.com/linear-regression-in-python/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achine-learning-with-python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coursera.org/learn/python-for-applied-data-science-ai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coursera.org/learn/python-for-data-visualization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coursera.org/learn/statistics-for-data-science-python" TargetMode="External"/><Relationship Id="rId4" Type="http://schemas.openxmlformats.org/officeDocument/2006/relationships/hyperlink" Target="https://www.coursera.org/learn/data-analysis-with-python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AAACA-71E9-48E9-9FDB-AC0892F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FC49-BFFF-43D7-82E5-27A0685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6" name="Picture 2" descr="Scikit-learn — Wikipédia">
            <a:extLst>
              <a:ext uri="{FF2B5EF4-FFF2-40B4-BE49-F238E27FC236}">
                <a16:creationId xmlns:a16="http://schemas.microsoft.com/office/drawing/2014/main" id="{EA77B788-22F4-4F9E-8BD1-460DE281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2425"/>
            <a:ext cx="11430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5248-7ED1-404D-A0E2-C6B3D98B3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BC183-4D14-4924-9044-79F40B038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B255A-EEB3-4E80-BB96-C29F8FC3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1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FEF1-FC58-4766-A0FD-F24A2ECF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Adapt Regression demo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88DF6-88F7-48A1-939D-D837BBE8613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712081" y="2018973"/>
            <a:ext cx="8364468" cy="408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AdaBoostRegressor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DecisionTreeRegressor</a:t>
            </a:r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regr_1 =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regr_2 =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regr_1.fit(X, y)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regr_2.fit(X, y)</a:t>
            </a:r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y_1 = regr_1.predict(X)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y_2 = regr_2.predict(X)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D259D7-3194-40FB-AEAE-93C1269929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71" y="3287201"/>
            <a:ext cx="3669610" cy="26224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CEB92-98BE-4893-ABB0-83F223214F5B}"/>
              </a:ext>
            </a:extLst>
          </p:cNvPr>
          <p:cNvSpPr txBox="1"/>
          <p:nvPr/>
        </p:nvSpPr>
        <p:spPr>
          <a:xfrm>
            <a:off x="1148257" y="6308209"/>
            <a:ext cx="10205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https://scikit-learn.org/stable/auto_examples/ensemble/plot_adaboost_regression.html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7381D-8815-44F0-9175-E60ED4A0B66B}"/>
              </a:ext>
            </a:extLst>
          </p:cNvPr>
          <p:cNvSpPr txBox="1"/>
          <p:nvPr/>
        </p:nvSpPr>
        <p:spPr>
          <a:xfrm>
            <a:off x="712081" y="1557308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u="sng">
                <a:latin typeface="Consolas" panose="020B0609020204030204" pitchFamily="49" charset="0"/>
              </a:rPr>
              <a:t>sklearn1.py</a:t>
            </a:r>
          </a:p>
        </p:txBody>
      </p:sp>
    </p:spTree>
    <p:extLst>
      <p:ext uri="{BB962C8B-B14F-4D97-AF65-F5344CB8AC3E}">
        <p14:creationId xmlns:p14="http://schemas.microsoft.com/office/powerpoint/2010/main" val="208155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37A69E-8A9D-413A-860A-E135D6EA2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/>
          <a:stretch/>
        </p:blipFill>
        <p:spPr>
          <a:xfrm>
            <a:off x="5224189" y="291314"/>
            <a:ext cx="6967811" cy="3033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E3936B-F96A-4953-962D-1B7EC011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80890-1020-4715-B36B-C06E098BFF02}"/>
              </a:ext>
            </a:extLst>
          </p:cNvPr>
          <p:cNvSpPr txBox="1"/>
          <p:nvPr/>
        </p:nvSpPr>
        <p:spPr>
          <a:xfrm>
            <a:off x="705199" y="1631750"/>
            <a:ext cx="403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u="sng">
                <a:latin typeface="Consolas" panose="020B0609020204030204" pitchFamily="49" charset="0"/>
              </a:rPr>
              <a:t>sklearn2.py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79A7-30E6-4EEC-A3AE-9D58FF7A1363}"/>
              </a:ext>
            </a:extLst>
          </p:cNvPr>
          <p:cNvSpPr txBox="1"/>
          <p:nvPr/>
        </p:nvSpPr>
        <p:spPr>
          <a:xfrm>
            <a:off x="706200" y="2093415"/>
            <a:ext cx="8007624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plotly.graph_objects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go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go.Figure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(y=y,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'markers'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'Temperatures'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(y=y_1,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'lines'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=1'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fig.add_trace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go.Scatter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(y=y_2,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mode=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'lines'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name=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=100'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302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27B6-53C5-4D7E-B7AC-89791058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resources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Tutorials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B0124-007D-4494-A51D-23FE4F51D846}"/>
              </a:ext>
            </a:extLst>
          </p:cNvPr>
          <p:cNvSpPr txBox="1"/>
          <p:nvPr/>
        </p:nvSpPr>
        <p:spPr>
          <a:xfrm>
            <a:off x="6197600" y="5509749"/>
            <a:ext cx="5768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https://realpython.com/k-means-clustering-python/</a:t>
            </a:r>
            <a:r>
              <a:rPr lang="en-US" dirty="0"/>
              <a:t> </a:t>
            </a:r>
          </a:p>
        </p:txBody>
      </p:sp>
      <p:pic>
        <p:nvPicPr>
          <p:cNvPr id="8" name="Picture 2" descr="K-Means Clustering in Python: A Practical Guide">
            <a:extLst>
              <a:ext uri="{FF2B5EF4-FFF2-40B4-BE49-F238E27FC236}">
                <a16:creationId xmlns:a16="http://schemas.microsoft.com/office/drawing/2014/main" id="{E7A1A51E-7C25-4081-BCF9-B14698745B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ear Regression in Python">
            <a:extLst>
              <a:ext uri="{FF2B5EF4-FFF2-40B4-BE49-F238E27FC236}">
                <a16:creationId xmlns:a16="http://schemas.microsoft.com/office/drawing/2014/main" id="{C327D707-10B3-4394-8109-AD6A7D36A53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0F5A84-DEC8-4260-B5EE-A4564F6172A8}"/>
              </a:ext>
            </a:extLst>
          </p:cNvPr>
          <p:cNvSpPr txBox="1"/>
          <p:nvPr/>
        </p:nvSpPr>
        <p:spPr>
          <a:xfrm>
            <a:off x="609600" y="5509749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https://realpython.com/linear-regression-in-python/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95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690B5-1647-6131-1E83-E96F2A9D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resources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Books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C61666-F945-717F-BAC1-5BAD1DA95FD5}"/>
              </a:ext>
            </a:extLst>
          </p:cNvPr>
          <p:cNvSpPr txBox="1"/>
          <p:nvPr/>
        </p:nvSpPr>
        <p:spPr>
          <a:xfrm>
            <a:off x="1807633" y="5486400"/>
            <a:ext cx="2858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https://jakevdp.github.io/PythonDataScienceHandbook/</a:t>
            </a:r>
            <a:r>
              <a:rPr lang="en-US" dirty="0"/>
              <a:t> </a:t>
            </a:r>
          </a:p>
        </p:txBody>
      </p:sp>
      <p:pic>
        <p:nvPicPr>
          <p:cNvPr id="10" name="Picture 2" descr="Python Data Science Handbook">
            <a:extLst>
              <a:ext uri="{FF2B5EF4-FFF2-40B4-BE49-F238E27FC236}">
                <a16:creationId xmlns:a16="http://schemas.microsoft.com/office/drawing/2014/main" id="{5BFC8FAD-F633-CFAB-E2AE-E5D2A1B0540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362200"/>
            <a:ext cx="2381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ands-On Machine Learning with Scikit-Learn, Keras, and TensorFlow, 2nd Edition">
            <a:extLst>
              <a:ext uri="{FF2B5EF4-FFF2-40B4-BE49-F238E27FC236}">
                <a16:creationId xmlns:a16="http://schemas.microsoft.com/office/drawing/2014/main" id="{3BF3D066-3774-24FC-3453-186BF23F41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2362200"/>
            <a:ext cx="2381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5C15A-B73B-4FF4-BD06-2934C161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resources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Online Courses</a:t>
            </a:r>
            <a:endParaRPr lang="en-US"/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E166AF9A-6DE5-4B23-A30E-58354C9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3" y="1662850"/>
            <a:ext cx="4357299" cy="132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hlinkClick r:id="rId4"/>
            <a:extLst>
              <a:ext uri="{FF2B5EF4-FFF2-40B4-BE49-F238E27FC236}">
                <a16:creationId xmlns:a16="http://schemas.microsoft.com/office/drawing/2014/main" id="{088462CB-8925-4A77-B35F-61E3756E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" y="3358554"/>
            <a:ext cx="2571438" cy="2913909"/>
          </a:xfrm>
          <a:prstGeom prst="rect">
            <a:avLst/>
          </a:prstGeom>
        </p:spPr>
      </p:pic>
      <p:pic>
        <p:nvPicPr>
          <p:cNvPr id="10" name="Image 9">
            <a:hlinkClick r:id="rId6"/>
            <a:extLst>
              <a:ext uri="{FF2B5EF4-FFF2-40B4-BE49-F238E27FC236}">
                <a16:creationId xmlns:a16="http://schemas.microsoft.com/office/drawing/2014/main" id="{11F0944D-181F-4E7D-9649-CED60529D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61" y="3358554"/>
            <a:ext cx="2571439" cy="2946318"/>
          </a:xfrm>
          <a:prstGeom prst="rect">
            <a:avLst/>
          </a:prstGeom>
        </p:spPr>
      </p:pic>
      <p:pic>
        <p:nvPicPr>
          <p:cNvPr id="12" name="Image 11">
            <a:hlinkClick r:id="rId8"/>
            <a:extLst>
              <a:ext uri="{FF2B5EF4-FFF2-40B4-BE49-F238E27FC236}">
                <a16:creationId xmlns:a16="http://schemas.microsoft.com/office/drawing/2014/main" id="{7B71AB28-C200-459F-AD00-C26D53995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3664" y="3358554"/>
            <a:ext cx="2616330" cy="2946318"/>
          </a:xfrm>
          <a:prstGeom prst="rect">
            <a:avLst/>
          </a:prstGeom>
        </p:spPr>
      </p:pic>
      <p:pic>
        <p:nvPicPr>
          <p:cNvPr id="14" name="Image 13">
            <a:hlinkClick r:id="rId10"/>
            <a:extLst>
              <a:ext uri="{FF2B5EF4-FFF2-40B4-BE49-F238E27FC236}">
                <a16:creationId xmlns:a16="http://schemas.microsoft.com/office/drawing/2014/main" id="{F8DF8759-63EC-4964-B8D0-BF250ECEDB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658" y="3372474"/>
            <a:ext cx="2616330" cy="29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3.xml><?xml version="1.0" encoding="utf-8"?>
<a:theme xmlns:a="http://schemas.openxmlformats.org/drawingml/2006/main" name="1_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310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Univers</vt:lpstr>
      <vt:lpstr>Office Theme</vt:lpstr>
      <vt:lpstr>GradientVTI</vt:lpstr>
      <vt:lpstr>1_GradientVTI</vt:lpstr>
      <vt:lpstr>PowerPoint Presentation</vt:lpstr>
      <vt:lpstr>PowerPoint Presentation</vt:lpstr>
      <vt:lpstr>Exercise Adapt Regression demo</vt:lpstr>
      <vt:lpstr>Plotly</vt:lpstr>
      <vt:lpstr>More resources Tutorials</vt:lpstr>
      <vt:lpstr>More resources Books</vt:lpstr>
      <vt:lpstr>More resources Online 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2</cp:revision>
  <dcterms:created xsi:type="dcterms:W3CDTF">2022-05-30T13:54:26Z</dcterms:created>
  <dcterms:modified xsi:type="dcterms:W3CDTF">2022-06-21T14:01:34Z</dcterms:modified>
</cp:coreProperties>
</file>