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26"/>
  </p:notesMasterIdLst>
  <p:handoutMasterIdLst>
    <p:handoutMasterId r:id="rId27"/>
  </p:handoutMasterIdLst>
  <p:sldIdLst>
    <p:sldId id="2090650524" r:id="rId5"/>
    <p:sldId id="2090650498" r:id="rId6"/>
    <p:sldId id="2090650499" r:id="rId7"/>
    <p:sldId id="2090650497" r:id="rId8"/>
    <p:sldId id="2090650500" r:id="rId9"/>
    <p:sldId id="2090650504" r:id="rId10"/>
    <p:sldId id="2090650505" r:id="rId11"/>
    <p:sldId id="2090650503" r:id="rId12"/>
    <p:sldId id="2090650507" r:id="rId13"/>
    <p:sldId id="2090650506" r:id="rId14"/>
    <p:sldId id="2090650508" r:id="rId15"/>
    <p:sldId id="2090650513" r:id="rId16"/>
    <p:sldId id="2090650514" r:id="rId17"/>
    <p:sldId id="2090650515" r:id="rId18"/>
    <p:sldId id="2090650516" r:id="rId19"/>
    <p:sldId id="2090650517" r:id="rId20"/>
    <p:sldId id="2090650518" r:id="rId21"/>
    <p:sldId id="2090650519" r:id="rId22"/>
    <p:sldId id="2090650520" r:id="rId23"/>
    <p:sldId id="2090650521" r:id="rId24"/>
    <p:sldId id="20906505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524" y="2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menu == "Players":</a:t>
            </a:r>
          </a:p>
          <a:p>
            <a:r>
              <a:rPr lang="en-US" dirty="0"/>
              <a:t>    </a:t>
            </a:r>
            <a:r>
              <a:rPr lang="en-US" dirty="0" err="1"/>
              <a:t>st.header</a:t>
            </a:r>
            <a:r>
              <a:rPr lang="en-US" dirty="0"/>
              <a:t>("NBA Players")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Search for a player by name</a:t>
            </a:r>
          </a:p>
          <a:p>
            <a:r>
              <a:rPr lang="en-US" dirty="0"/>
              <a:t>    </a:t>
            </a:r>
            <a:r>
              <a:rPr lang="en-US" dirty="0" err="1"/>
              <a:t>player_name</a:t>
            </a:r>
            <a:r>
              <a:rPr lang="en-US" dirty="0"/>
              <a:t> = </a:t>
            </a:r>
            <a:r>
              <a:rPr lang="en-US" dirty="0" err="1"/>
              <a:t>st.text_input</a:t>
            </a:r>
            <a:r>
              <a:rPr lang="en-US" dirty="0"/>
              <a:t>("Enter Player Name")</a:t>
            </a:r>
          </a:p>
          <a:p>
            <a:r>
              <a:rPr lang="en-US" dirty="0"/>
              <a:t>    if </a:t>
            </a:r>
            <a:r>
              <a:rPr lang="en-US" dirty="0" err="1"/>
              <a:t>player_name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nba_players</a:t>
            </a:r>
            <a:r>
              <a:rPr lang="en-US" dirty="0"/>
              <a:t> = </a:t>
            </a:r>
            <a:r>
              <a:rPr lang="en-US" dirty="0" err="1"/>
              <a:t>players.get_players</a:t>
            </a:r>
            <a:r>
              <a:rPr lang="en-US" dirty="0"/>
              <a:t>()</a:t>
            </a:r>
          </a:p>
          <a:p>
            <a:r>
              <a:rPr lang="en-US" dirty="0"/>
              <a:t>        player = next((p for p in </a:t>
            </a:r>
            <a:r>
              <a:rPr lang="en-US" dirty="0" err="1"/>
              <a:t>nba_players</a:t>
            </a:r>
            <a:r>
              <a:rPr lang="en-US" dirty="0"/>
              <a:t> if </a:t>
            </a:r>
            <a:r>
              <a:rPr lang="en-US" dirty="0" err="1"/>
              <a:t>player_name.lower</a:t>
            </a:r>
            <a:r>
              <a:rPr lang="en-US" dirty="0"/>
              <a:t>() in p['</a:t>
            </a:r>
            <a:r>
              <a:rPr lang="en-US" dirty="0" err="1"/>
              <a:t>full_name</a:t>
            </a:r>
            <a:r>
              <a:rPr lang="en-US" dirty="0"/>
              <a:t>'].lower()), None)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if player:</a:t>
            </a:r>
          </a:p>
          <a:p>
            <a:r>
              <a:rPr lang="en-US" dirty="0"/>
              <a:t>            </a:t>
            </a:r>
            <a:r>
              <a:rPr lang="en-US" dirty="0" err="1"/>
              <a:t>st.subheader</a:t>
            </a:r>
            <a:r>
              <a:rPr lang="en-US" dirty="0"/>
              <a:t>(</a:t>
            </a:r>
            <a:r>
              <a:rPr lang="en-US" dirty="0" err="1"/>
              <a:t>f"Player</a:t>
            </a:r>
            <a:r>
              <a:rPr lang="en-US" dirty="0"/>
              <a:t>: {player['</a:t>
            </a:r>
            <a:r>
              <a:rPr lang="en-US" dirty="0" err="1"/>
              <a:t>full_name</a:t>
            </a:r>
            <a:r>
              <a:rPr lang="en-US" dirty="0"/>
              <a:t>']}")</a:t>
            </a:r>
          </a:p>
          <a:p>
            <a:r>
              <a:rPr lang="en-US" dirty="0"/>
              <a:t>            </a:t>
            </a:r>
            <a:r>
              <a:rPr lang="en-US" dirty="0" err="1"/>
              <a:t>st.write</a:t>
            </a:r>
            <a:r>
              <a:rPr lang="en-US" dirty="0"/>
              <a:t>(</a:t>
            </a:r>
            <a:r>
              <a:rPr lang="en-US" dirty="0" err="1"/>
              <a:t>f"Player</a:t>
            </a:r>
            <a:r>
              <a:rPr lang="en-US" dirty="0"/>
              <a:t> ID: {player['id']}")</a:t>
            </a:r>
          </a:p>
          <a:p>
            <a:r>
              <a:rPr lang="en-US" dirty="0"/>
              <a:t>            </a:t>
            </a:r>
            <a:r>
              <a:rPr lang="en-US" dirty="0" err="1"/>
              <a:t>st.write</a:t>
            </a:r>
            <a:r>
              <a:rPr lang="en-US" dirty="0"/>
              <a:t>(</a:t>
            </a:r>
            <a:r>
              <a:rPr lang="en-US" dirty="0" err="1"/>
              <a:t>f"Team</a:t>
            </a:r>
            <a:r>
              <a:rPr lang="en-US" dirty="0"/>
              <a:t>: {</a:t>
            </a:r>
            <a:r>
              <a:rPr lang="en-US" dirty="0" err="1"/>
              <a:t>player.get</a:t>
            </a:r>
            <a:r>
              <a:rPr lang="en-US" dirty="0"/>
              <a:t>('team', 'N/A')}")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# Get game log</a:t>
            </a:r>
          </a:p>
          <a:p>
            <a:r>
              <a:rPr lang="en-US" dirty="0"/>
              <a:t>            </a:t>
            </a:r>
            <a:r>
              <a:rPr lang="en-US" dirty="0" err="1"/>
              <a:t>player_log</a:t>
            </a:r>
            <a:r>
              <a:rPr lang="en-US" dirty="0"/>
              <a:t> = </a:t>
            </a:r>
            <a:r>
              <a:rPr lang="en-US" dirty="0" err="1"/>
              <a:t>playergamelog.PlayerGameLog</a:t>
            </a:r>
            <a:r>
              <a:rPr lang="en-US" dirty="0"/>
              <a:t>(</a:t>
            </a:r>
            <a:r>
              <a:rPr lang="en-US" dirty="0" err="1"/>
              <a:t>player_id</a:t>
            </a:r>
            <a:r>
              <a:rPr lang="en-US" dirty="0"/>
              <a:t>=player['id'])</a:t>
            </a:r>
          </a:p>
          <a:p>
            <a:r>
              <a:rPr lang="en-US" dirty="0"/>
              <a:t>            games = </a:t>
            </a:r>
            <a:r>
              <a:rPr lang="en-US" dirty="0" err="1"/>
              <a:t>player_log.get_data_frames</a:t>
            </a:r>
            <a:r>
              <a:rPr lang="en-US" dirty="0"/>
              <a:t>()[0]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# Display recent game performance</a:t>
            </a:r>
          </a:p>
          <a:p>
            <a:r>
              <a:rPr lang="en-US" dirty="0"/>
              <a:t>            </a:t>
            </a:r>
            <a:r>
              <a:rPr lang="en-US" dirty="0" err="1"/>
              <a:t>st.write</a:t>
            </a:r>
            <a:r>
              <a:rPr lang="en-US" dirty="0"/>
              <a:t>("Last Game Performance")</a:t>
            </a:r>
          </a:p>
          <a:p>
            <a:r>
              <a:rPr lang="en-US" dirty="0"/>
              <a:t>            </a:t>
            </a:r>
            <a:r>
              <a:rPr lang="en-US" dirty="0" err="1"/>
              <a:t>st.dataframe</a:t>
            </a:r>
            <a:r>
              <a:rPr lang="en-US" dirty="0"/>
              <a:t>(games[['GAME_DATE', 'MATCHUP', 'PTS', 'REB', 'AST', 'STL', 'BLK']].head(1))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st.warning</a:t>
            </a:r>
            <a:r>
              <a:rPr lang="en-US" dirty="0"/>
              <a:t>("Player not found. Try again.")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326887-8B6D-4806-A3B2-5E5FA963C9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66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0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03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96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6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8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3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6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3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8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logo of a basketball player&#10;&#10;Description automatically generated">
            <a:extLst>
              <a:ext uri="{FF2B5EF4-FFF2-40B4-BE49-F238E27FC236}">
                <a16:creationId xmlns:a16="http://schemas.microsoft.com/office/drawing/2014/main" id="{E47D9A5A-5F35-FA0D-2953-52DE1AC7A8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3352" y="-6716"/>
            <a:ext cx="3185846" cy="68512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F49E6-CE3A-4CAA-CB33-DCDF79DC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47266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NBA App</a:t>
            </a:r>
          </a:p>
        </p:txBody>
      </p:sp>
      <p:sp>
        <p:nvSpPr>
          <p:cNvPr id="10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08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72D86-9BAF-5578-F663-72E1EA3C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6449A-421B-C4FC-56CE-60850412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3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9E953-E60F-1C16-435B-F255AAD364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2" r="2550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73BE9-8CEF-B859-3BB1-4E295748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2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31629-8438-4A47-1473-17CB202F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427E2-E3F7-CAA2-D432-083F01BF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093AF-C371-F28A-CE7F-940C53A74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2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E5CEB-78AE-86FC-EF7F-3653180B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AD6197-B61D-6E2B-94AA-E95CD8D7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F28FE-49A9-33FF-06F4-C7CE40A2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5217E-0A79-CCE4-DC11-1EFE27CE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BC012-661C-A95A-684B-0BE421D5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1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B085AA-79A8-5C4E-7C2C-AA1F4653A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453B1B-0F58-4208-4738-AC2E0F73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800"/>
              <a:t>NBA.py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002EE-E938-EC29-C903-99E5B90E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A9440-6153-C2D0-5DD1-19D2C33D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US" sz="1800" dirty="0"/>
              <a:t>Install the </a:t>
            </a:r>
            <a:r>
              <a:rPr lang="en-US" sz="1800" dirty="0" err="1">
                <a:latin typeface="Consolas" panose="020B0609020204030204" pitchFamily="49" charset="0"/>
              </a:rPr>
              <a:t>nba-api</a:t>
            </a:r>
            <a:r>
              <a:rPr lang="en-US" sz="1800" dirty="0"/>
              <a:t> library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/>
              <a:t>Get NBA Teams, Games and Player stats</a:t>
            </a:r>
          </a:p>
          <a:p>
            <a:r>
              <a:rPr lang="en-US" sz="1800" dirty="0"/>
              <a:t>Build a multipage app</a:t>
            </a:r>
          </a:p>
          <a:p>
            <a:endParaRPr lang="en-US" sz="1800" dirty="0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68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BE57E5-9E49-F0C4-9AE1-A91366A0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EEA0D-BDBB-521E-509E-76575D79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E8DB-53AB-D51A-C3FA-98C89997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Teams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ADBF2-B4AB-610E-A850-1F6EC1EB1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823" y="1825625"/>
            <a:ext cx="9222354" cy="4351338"/>
          </a:xfrm>
        </p:spPr>
      </p:pic>
    </p:spTree>
    <p:extLst>
      <p:ext uri="{BB962C8B-B14F-4D97-AF65-F5344CB8AC3E}">
        <p14:creationId xmlns:p14="http://schemas.microsoft.com/office/powerpoint/2010/main" val="254740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4C74-A3ED-8AD3-9141-CB2DB4AE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Games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2411C-39F8-766C-BCC6-32250713F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317" y="1825625"/>
            <a:ext cx="7517365" cy="4351338"/>
          </a:xfrm>
        </p:spPr>
      </p:pic>
    </p:spTree>
    <p:extLst>
      <p:ext uri="{BB962C8B-B14F-4D97-AF65-F5344CB8AC3E}">
        <p14:creationId xmlns:p14="http://schemas.microsoft.com/office/powerpoint/2010/main" val="97013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56B88-7E6E-D420-AB83-463BA6D1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t">
            <a:normAutofit/>
          </a:bodyPr>
          <a:lstStyle/>
          <a:p>
            <a:r>
              <a:rPr lang="en-US" sz="4800" dirty="0"/>
              <a:t>NBA Player Stats</a:t>
            </a:r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E7DA00EB-7486-89DE-933F-6CAAE295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4423"/>
          <a:stretch/>
        </p:blipFill>
        <p:spPr bwMode="auto">
          <a:xfrm>
            <a:off x="319674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6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6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0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A20C70-1EDB-2ACC-70B9-000C6238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19" y="2189290"/>
            <a:ext cx="4985638" cy="4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5DEB0-8C85-F977-F0CB-B8AD15BD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1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B58AE-CCD2-BEC9-36B7-AD1521C9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6D727-6CE9-56DB-7853-7C1F6CFA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6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596F1E-D97E-36F1-6CF6-FFDC805E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E404A-F5D8-B9D1-104F-26F2A7E4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92241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{23CC6DCA-9297-4D53-B726-29B3F1DF1ABD}tf89338750_win32</Template>
  <TotalTime>5</TotalTime>
  <Words>267</Words>
  <Application>Microsoft Office PowerPoint</Application>
  <PresentationFormat>Widescreen</PresentationFormat>
  <Paragraphs>33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Univers</vt:lpstr>
      <vt:lpstr>1_GradientVTI</vt:lpstr>
      <vt:lpstr>NBA App</vt:lpstr>
      <vt:lpstr>NBA.py</vt:lpstr>
      <vt:lpstr>NBA Teams</vt:lpstr>
      <vt:lpstr>NBA Games</vt:lpstr>
      <vt:lpstr>NBA Player Stats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Debray</dc:creator>
  <cp:lastModifiedBy>Yann Debray</cp:lastModifiedBy>
  <cp:revision>1</cp:revision>
  <dcterms:created xsi:type="dcterms:W3CDTF">2024-12-27T11:57:07Z</dcterms:created>
  <dcterms:modified xsi:type="dcterms:W3CDTF">2024-12-27T12:03:06Z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