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Программируемые танковые бои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C9DAF8"/>
                </a:solidFill>
              </a:rPr>
              <a:t>Paradox</a:t>
            </a:r>
            <a:r>
              <a:rPr lang="ru"/>
              <a:t>: Чимпоеш Константин, Доктор Артём, Спасенов Иван, Васильев Никита</a:t>
            </a:r>
          </a:p>
          <a:p>
            <a:pPr lvl="0">
              <a:spcBef>
                <a:spcPts val="0"/>
              </a:spcBef>
              <a:buNone/>
            </a:pPr>
            <a:br>
              <a:rPr lang="ru"/>
            </a:br>
            <a:r>
              <a:rPr lang="ru"/>
              <a:t>Ментор: </a:t>
            </a:r>
            <a:r>
              <a:rPr lang="ru"/>
              <a:t>Фролов Дмитрий Александрович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Задачи, решаемые каждым членом команды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11700" y="1292400"/>
            <a:ext cx="86130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1800" u="sng"/>
              <a:t>Артем Доктор</a:t>
            </a:r>
            <a:r>
              <a:rPr b="1" lang="ru" sz="1800"/>
              <a:t> </a:t>
            </a:r>
            <a:r>
              <a:rPr lang="ru" sz="1800"/>
              <a:t>- </a:t>
            </a: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разработка базовых классов управления танков и библиотека для сторонних разработчиков</a:t>
            </a:r>
            <a:r>
              <a:rPr b="1" lang="ru" sz="18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ru" sz="1800" u="sng"/>
              <a:t>Константин Чимпоеш</a:t>
            </a:r>
            <a:r>
              <a:rPr b="1" lang="ru" sz="1800"/>
              <a:t> </a:t>
            </a:r>
            <a:r>
              <a:rPr lang="ru" sz="1800"/>
              <a:t>- </a:t>
            </a: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разработка пользовательского интерфейса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ru" sz="1800" u="sng"/>
              <a:t>Спасенов Иван</a:t>
            </a:r>
            <a:r>
              <a:rPr b="1" lang="ru" sz="1800"/>
              <a:t> </a:t>
            </a:r>
            <a:r>
              <a:rPr lang="ru" sz="1800"/>
              <a:t>- создание карты, </a:t>
            </a: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механики взаимодействия танков друг с другом и с картой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ru" sz="1800" u="sng"/>
              <a:t>Никита Васильев</a:t>
            </a:r>
            <a:r>
              <a:rPr b="1" lang="ru" sz="1800"/>
              <a:t> </a:t>
            </a:r>
            <a:r>
              <a:rPr lang="ru" sz="1800"/>
              <a:t>- </a:t>
            </a:r>
            <a:r>
              <a:rPr lang="ru" sz="1800">
                <a:solidFill>
                  <a:srgbClr val="333333"/>
                </a:solidFill>
                <a:highlight>
                  <a:srgbClr val="FFFFFF"/>
                </a:highlight>
              </a:rPr>
              <a:t>тестирование, отладка программного продукта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Доктор Артем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ru" sz="2400"/>
              <a:t>Базовые классы управления танками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ru" sz="2400"/>
              <a:t>Библиотека управления танками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ru" sz="2400"/>
              <a:t>Ручное управление танком с помощью клавиатуры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Доктор Артем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Классы</a:t>
            </a:r>
            <a:r>
              <a:rPr lang="ru"/>
              <a:t> управления танками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Управление движением корпусом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Управление движением пушки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Управление движением снаряда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Библиотечные функции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Движение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Поворот корпуса</a:t>
            </a:r>
          </a:p>
          <a:p>
            <a:pPr indent="-304800" lvl="1" marL="91440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ru" sz="1200">
                <a:solidFill>
                  <a:srgbClr val="B7B7B7"/>
                </a:solidFill>
              </a:rPr>
              <a:t>Стрельба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Ручное управление танком с помощью клавиатуры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Поворот корпуса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Поворот башни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Движение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Стрельба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Спасенов Иван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96725" y="1017800"/>
            <a:ext cx="6044100" cy="3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ru" sz="1400"/>
              <a:t>Отображение параметров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Табличка перезарядки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Табличка жизней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ru" sz="1400"/>
              <a:t>Анимации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Анимация уничтожения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Анимация попадания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Анимация таблички перезарядки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ru" sz="1400"/>
              <a:t>Карта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Создание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Столкновение с её границами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Урон от столкновений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ru" sz="1400"/>
              <a:t>Здоровье и урон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Функция, отслеживающая попадание снаряда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Урон от попадания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215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Чимпоеш Константин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242825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Разработка пользовательских интерфейсов различных меню игры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ru">
                <a:solidFill>
                  <a:srgbClr val="000000"/>
                </a:solidFill>
              </a:rPr>
              <a:t>Начальное меню</a:t>
            </a:r>
          </a:p>
          <a:p>
            <a:pPr indent="-228600" lvl="1" marL="914400" rtl="0">
              <a:spcBef>
                <a:spcPts val="0"/>
              </a:spcBef>
              <a:buClr>
                <a:srgbClr val="A9B7C6"/>
              </a:buClr>
            </a:pPr>
            <a:r>
              <a:rPr lang="ru">
                <a:solidFill>
                  <a:srgbClr val="A9B7C6"/>
                </a:solidFill>
              </a:rPr>
              <a:t>Пользовательское меню загрузки ботов</a:t>
            </a:r>
          </a:p>
          <a:p>
            <a:pPr indent="-228600" lvl="1" marL="914400">
              <a:spcBef>
                <a:spcPts val="0"/>
              </a:spcBef>
              <a:buClr>
                <a:srgbClr val="A9B7C6"/>
              </a:buClr>
            </a:pPr>
            <a:r>
              <a:rPr lang="ru">
                <a:solidFill>
                  <a:srgbClr val="A9B7C6"/>
                </a:solidFill>
              </a:rPr>
              <a:t>Инструкции использования наших функций</a:t>
            </a:r>
          </a:p>
          <a:p>
            <a:pPr indent="-228600" lvl="1" marL="914400" rtl="0">
              <a:spcBef>
                <a:spcPts val="0"/>
              </a:spcBef>
              <a:buClr>
                <a:srgbClr val="A9B7C6"/>
              </a:buClr>
            </a:pPr>
            <a:r>
              <a:rPr lang="ru">
                <a:solidFill>
                  <a:srgbClr val="A9B7C6"/>
                </a:solidFill>
              </a:rPr>
              <a:t>Меню паузы</a:t>
            </a:r>
          </a:p>
          <a:p>
            <a:pPr indent="-228600" lvl="1" marL="914400" rtl="0">
              <a:spcBef>
                <a:spcPts val="0"/>
              </a:spcBef>
              <a:buClr>
                <a:srgbClr val="A9B7C6"/>
              </a:buClr>
            </a:pPr>
            <a:r>
              <a:rPr lang="ru">
                <a:solidFill>
                  <a:srgbClr val="A9B7C6"/>
                </a:solidFill>
              </a:rPr>
              <a:t>Юнит тесты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Сцены окончания игры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Васильев Никита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ru"/>
              <a:t>Тестирование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ru" sz="1200"/>
              <a:t>Поиск ошибок программы</a:t>
            </a:r>
          </a:p>
          <a:p>
            <a:pPr indent="-304800" lvl="1" marL="914400" rtl="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ru" sz="1200">
                <a:solidFill>
                  <a:schemeClr val="lt2"/>
                </a:solidFill>
              </a:rPr>
              <a:t>Детальный подбор входных данных на функции </a:t>
            </a:r>
          </a:p>
          <a:p>
            <a:pPr indent="-304800" lvl="1" marL="914400" rtl="0">
              <a:spcBef>
                <a:spcPts val="0"/>
              </a:spcBef>
              <a:buClr>
                <a:srgbClr val="B7B7B7"/>
              </a:buClr>
              <a:buSzPct val="100000"/>
              <a:buChar char="○"/>
            </a:pPr>
            <a:r>
              <a:rPr lang="ru" sz="1200">
                <a:solidFill>
                  <a:srgbClr val="B7B7B7"/>
                </a:solidFill>
              </a:rPr>
              <a:t>Проверка на правильность работы функций (функциональное тестирование)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ru"/>
              <a:t>Отладка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lang="ru" sz="1200"/>
              <a:t>Привнесение изменений в код программы, исправление ошибок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Выбранные технологии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9875"/>
            <a:ext cx="8520600" cy="348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разработки: Python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Framework: Cocos2d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Среда разработки: PyCharm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 создания карт: </a:t>
            </a:r>
            <a:r>
              <a:rPr lang="ru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Tiled Map Editor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Библиотеки</a:t>
            </a:r>
            <a:r>
              <a:rPr lang="ru"/>
              <a:t>: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"/>
              <a:t>math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"/>
              <a:t>time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"/>
              <a:t>pyglet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"/>
              <a:t>cocos2d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Методология</a:t>
            </a:r>
            <a:r>
              <a:rPr lang="ru"/>
              <a:t>: Scrum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Календарный план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677700"/>
            <a:ext cx="8520600" cy="39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26.06.17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Поиск идеи и её формулировка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27.06.17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Декомпозиция и разработка структуры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Проектирование пользовательского интерфейса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Рисование карты и объектов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Ручное управление танком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Создание классов, управляющих положением танка в пространстве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28.06.17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Разработка начального меню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Добавление второго танка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Стрельба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ru" sz="1200"/>
              <a:t>Здоровье и урон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29.06.17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Написание отчёта и подготовка презентации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Функции базового управления танком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Контактная информация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@StandartUser - Доктор Артём</a:t>
            </a:r>
          </a:p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@ivansps - Спасенов Иван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>
                <a:solidFill>
                  <a:srgbClr val="000000"/>
                </a:solidFill>
              </a:rPr>
              <a:t>@phantom7cd - Константин Чимпоеш</a:t>
            </a:r>
          </a:p>
          <a:p>
            <a:pPr lvl="0">
              <a:spcBef>
                <a:spcPts val="0"/>
              </a:spcBef>
              <a:buNone/>
            </a:pPr>
            <a:r>
              <a:rPr lang="ru" sz="3000"/>
              <a:t>@FattyDastard - Васильев Никита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Russian AI Cup 2012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92575" y="1270300"/>
            <a:ext cx="3229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Russian AI Cup — проект команды Одноклассников и Саратовского государственного университета. </a:t>
            </a:r>
          </a:p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рамках соревнования участник смогут попробовать свои силы в создании армии огромных боевых роботов программировании игровой стратегии. К участию в соревновании приглашаются как начинающие программисты, так и профессионалы. Не требуются никакие специальные знания — достаточно базовых навыков программирования.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05" y="497474"/>
            <a:ext cx="5072094" cy="31818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" type="body"/>
          </p:nvPr>
        </p:nvSpPr>
        <p:spPr>
          <a:xfrm>
            <a:off x="3844100" y="3679350"/>
            <a:ext cx="3924900" cy="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ru" sz="900"/>
              <a:t>https://habrahabr.ru/company/odnoklassniki/blog/156901/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Формулировка задачи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113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Сражение двух танков, поведение которых задаётся пользователем. Для управления танками пользователь вводит для каждого танка специальный класс, в котором описывает его логику движения и стрельбы. Приложение визуализирует написанный код, показывая сражение задействованных танков.</a:t>
            </a:r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23729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Ограничения</a:t>
            </a:r>
            <a:r>
              <a:rPr lang="ru"/>
              <a:t>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700" y="2980700"/>
            <a:ext cx="8520600" cy="11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</a:pPr>
            <a:r>
              <a:rPr lang="ru">
                <a:highlight>
                  <a:srgbClr val="FFFFFF"/>
                </a:highlight>
              </a:rPr>
              <a:t>Разрешение экрана должно быть больше 800х600 пикселей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Arial"/>
            </a:pPr>
            <a:r>
              <a:rPr lang="ru">
                <a:highlight>
                  <a:srgbClr val="FFFFFF"/>
                </a:highlight>
              </a:rPr>
              <a:t>Разработчики-игроки для участия должны использовать специальную библиотеку, поставляемую с игрой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ru">
                <a:highlight>
                  <a:srgbClr val="FFFFFF"/>
                </a:highlight>
              </a:rPr>
              <a:t>Язык программирования -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317550" y="0"/>
            <a:ext cx="30312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/>
              <a:t>Декомпозиция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62" y="607800"/>
            <a:ext cx="6378281" cy="42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37" y="554899"/>
            <a:ext cx="6917524" cy="458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317550" y="0"/>
            <a:ext cx="30312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Декомпозиция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314975" y="0"/>
            <a:ext cx="2811000" cy="3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/>
              <a:t>Декомпозиция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62" y="477200"/>
            <a:ext cx="7034667" cy="4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303325" y="0"/>
            <a:ext cx="2811000" cy="3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/>
              <a:t>Декомпозиция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937" y="477200"/>
            <a:ext cx="7034667" cy="4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361000" y="0"/>
            <a:ext cx="2811000" cy="3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/>
              <a:t>Декомпозиция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62" y="477200"/>
            <a:ext cx="7034667" cy="4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314975" y="-167200"/>
            <a:ext cx="2811000" cy="3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62" y="477200"/>
            <a:ext cx="7034667" cy="46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3473725" y="0"/>
            <a:ext cx="2811000" cy="3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/>
              <a:t>Декомпозиция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