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- все ключевые изменения в конце работы мы перенаправили сюда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- по ходу работы мы заливали на эту ветку основные этапы ПО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feature-unit_tests - Константин создал на этой ветке все юнит-тесты и работал с ними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uHEkP8wDJFA&amp;feature=youtu.be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73650"/>
            <a:ext cx="8520600" cy="121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Tank Battle AI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194500" y="1588675"/>
            <a:ext cx="5050200" cy="247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100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rPr>
              <a:t>Paradox</a:t>
            </a: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Чимпоеш Константин, Доктор Артём, Спасенов Иван, Васильев Никита</a:t>
            </a:r>
          </a:p>
          <a:p>
            <a:pPr lvl="0" rtl="0">
              <a:spcBef>
                <a:spcPts val="0"/>
              </a:spcBef>
              <a:buNone/>
            </a:pPr>
            <a:b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Ментор: Фролов Дмитрий Александрович</a:t>
            </a:r>
            <a:b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30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Анализ выполненной работы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803925"/>
            <a:ext cx="3813900" cy="40680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371475" lvl="0" marL="85725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Нашей целью было создать аналог созданного компаний Mail.ru Group в рамках Russian AI Cup 2012, программного продукта. Нам удалось создать упрощенную, облегченную версию их площадки для соревнований по искусственному интеллекту. Ключевой особенностью Tank Battle AI является простота: для написания простого бота достаточно написать всего несколько команд, полное описание которых приведено в инструкции, которая находится в той же папке, что и игра. А для улучшения интеллекта бота вы можете провести с ним несколько тренировочных боев с помощью ручного управления вторым танком.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174" y="803925"/>
            <a:ext cx="4647150" cy="2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Низкая производительность во время сражений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Суть</a:t>
            </a:r>
            <a:r>
              <a:rPr lang="ru"/>
              <a:t>: при старте раунда, частота обновления картинки опускался до 5-6, из-за чего наблюдать за ходом боя было практически невозможно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В чём крылась проблема</a:t>
            </a:r>
            <a:r>
              <a:rPr lang="ru"/>
              <a:t>: при запуске игры запускалось 2 параллельных потока, которые безостановочно управляли танками и совместно нагружали процессор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Решение:</a:t>
            </a:r>
            <a:r>
              <a:rPr lang="ru"/>
              <a:t> последовательный запуск потоков с задержкой в 0.1 секунду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Подключение сторонних классов управления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6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Суть</a:t>
            </a:r>
            <a:r>
              <a:rPr lang="ru"/>
              <a:t>: взаимный импорт двух классов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В чём крылась проблема</a:t>
            </a:r>
            <a:r>
              <a:rPr lang="ru"/>
              <a:t>: библиотека, обеспечивающая движение и стрельбу танков, находилась в основном файле. Классы игроков обращались к ней, чтобы управлять танками. Но основной файл сам в свою очередь обращался к тем файлам для того, чтобы подключить их к танкам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Решение</a:t>
            </a:r>
            <a:r>
              <a:rPr lang="ru"/>
              <a:t>: Для обхода этой проблемы мы добавили в инструкцию пункт, в котором описано, как игрок должен подключаться к библиотеке - не подключаться к ней напрямую, а указывать её как первый аргумент при вызове их функции управления танком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03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Соблюдение сроков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639675"/>
            <a:ext cx="8520600" cy="436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26.06.17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идеи и её формулировка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27.06.17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и разработка структуры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пользовательского интерфейса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Рисование карты и объектов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 управление танком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классов, управляющих положением танка в пространстве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28.06.17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начального меню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второго танка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Стрельба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Здоровье и урон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29.06.17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Написание отчёта и подготовка презентации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 базового управления танком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57975"/>
            <a:ext cx="8520600" cy="4864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Times New Roman"/>
            </a:pPr>
            <a:r>
              <a:rPr lang="ru" sz="1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30.06.17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анимаций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самоурона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новых функций в библиотеку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Times New Roman"/>
            </a:pPr>
            <a:r>
              <a:rPr lang="ru" sz="1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01.07.17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кнопок “Авторы, Выход и Старт” в меню</a:t>
            </a:r>
          </a:p>
          <a:p>
            <a:pPr indent="-228600" lvl="1" marL="914400" marR="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возможности выбрать, на каком танке находится фокус</a:t>
            </a:r>
          </a:p>
          <a:p>
            <a:pPr indent="-228600" lvl="1" marL="914400" marR="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функции ручного управления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рестарта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Times New Roman"/>
            </a:pPr>
            <a:r>
              <a:rPr lang="ru" sz="1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02.07.17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возможности смены фокуса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Редизайн отображения здоровья и перезарядки</a:t>
            </a:r>
          </a:p>
          <a:p>
            <a:pPr indent="-228600" lvl="1" marL="914400" marR="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телепортации при столкновении</a:t>
            </a:r>
          </a:p>
          <a:p>
            <a:pPr indent="-228600" lvl="1" marL="914400" marR="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финальной сцены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Times New Roman"/>
            </a:pPr>
            <a:r>
              <a:rPr lang="ru" sz="14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03.07.17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таймера</a:t>
            </a:r>
          </a:p>
          <a:p>
            <a:pPr indent="-228600" lvl="1" marL="91440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Новые анимации попадания снаряда</a:t>
            </a:r>
          </a:p>
          <a:p>
            <a:pPr indent="-228600" lvl="1" marL="914400" marR="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сцены загрузки ботов, написанных пользователем</a:t>
            </a:r>
          </a:p>
          <a:p>
            <a:pPr indent="-228600" lvl="1" marL="914400" marR="0" rtl="0">
              <a:spcBef>
                <a:spcPts val="0"/>
              </a:spcBef>
              <a:buClr>
                <a:srgbClr val="F3F3F3"/>
              </a:buClr>
              <a:buFont typeface="Times New Roman"/>
            </a:pPr>
            <a:r>
              <a:rPr lang="ru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 библиотеку функции стрельбы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445425"/>
            <a:ext cx="8520600" cy="4196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04.07.17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Редизайн танков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Уменьшение карты и ее текстурирование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второго типа танков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Увеличить размеры танков, пересчитать формулу их столкновений и попадания пули в танк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05.07.17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юнит-тестов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системы очков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Добавить в конце счёт в виде деления экрана на пропорциональные счёту части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Общий редизайн всех меню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Обновление системы загрузки ботов из файлов пользователя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06.07.17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Правка мелких ошибок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Написание отчета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презентации</a:t>
            </a:r>
          </a:p>
          <a:p>
            <a:pPr indent="-228600" lvl="1" marL="914400" marR="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Запись видео-геймплея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82575" y="274100"/>
            <a:ext cx="2951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Запись геймплея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189675" y="978875"/>
            <a:ext cx="6937500" cy="4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https://www.youtube.com/watch?v=uHEkP8wDJFA&amp;feature=youtu.be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187" y="1596375"/>
            <a:ext cx="5157614" cy="32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38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/>
              <a:t>telegram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11700" y="1359000"/>
            <a:ext cx="8520600" cy="2425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@StandartUser - Доктор Артём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@ivansps - Спасенов Иван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@phantom7cd - Константин Чимпоеш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@FattyDastard - Васильев Никита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9325" y="220125"/>
            <a:ext cx="4326900" cy="7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/>
              <a:t>Формулировка задачи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11700" y="974925"/>
            <a:ext cx="8520600" cy="113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</a:rPr>
              <a:t>Сражение двух танков, поведение которых задаётся пользователем. Для управления танками пользователь вводит для каждого танка специальный класс, в котором описывает его логику движения и стрельбы. Приложение визуализирует написанный код, показывая сражение задействованных танков.</a:t>
            </a:r>
            <a:br>
              <a:rPr lang="ru">
                <a:highlight>
                  <a:srgbClr val="FFFFFF"/>
                </a:highlight>
              </a:rPr>
            </a:br>
          </a:p>
        </p:txBody>
      </p:sp>
      <p:sp>
        <p:nvSpPr>
          <p:cNvPr id="67" name="Shape 67"/>
          <p:cNvSpPr txBox="1"/>
          <p:nvPr/>
        </p:nvSpPr>
        <p:spPr>
          <a:xfrm>
            <a:off x="311700" y="2980700"/>
            <a:ext cx="8520600" cy="113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</a:pPr>
            <a:r>
              <a:rPr lang="ru">
                <a:solidFill>
                  <a:srgbClr val="FFFFFF"/>
                </a:solidFill>
              </a:rPr>
              <a:t>Разрешение экрана должно быть больше 800х600 пикселей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</a:pPr>
            <a:r>
              <a:rPr lang="ru">
                <a:solidFill>
                  <a:srgbClr val="FFFFFF"/>
                </a:solidFill>
              </a:rPr>
              <a:t>Разработчики-игроки для участия должны использовать специальную библиотеку, поставляемую с игрой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Roboto"/>
            </a:pPr>
            <a:r>
              <a:rPr lang="ru">
                <a:solidFill>
                  <a:srgbClr val="FFFFFF"/>
                </a:solidFill>
              </a:rPr>
              <a:t>Язык программирования - python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02950" y="2225900"/>
            <a:ext cx="4326900" cy="7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/>
              <a:t>Ограничения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Тестирование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700" y="1285700"/>
            <a:ext cx="6534300" cy="2913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Создание юнит тестов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Font typeface="Times New Roman"/>
              <a:buChar char="●"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Функциональное тестирование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600075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создания юнит тестов, то есть тестирования отдельных функций, классов и</a:t>
            </a:r>
          </a:p>
          <a:p>
            <a:pPr indent="600075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т.д.  используется фреймворк Pytest</a:t>
            </a:r>
          </a:p>
          <a:p>
            <a:pPr indent="600075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функциональном тестировании большее внимание будет уделено игровому процессу, поиску ошибок во время игры.</a:t>
            </a:r>
          </a:p>
          <a:p>
            <a:pPr indent="0" lvl="0" marL="85725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Основное внимание уделялось модульному тестированию. Тестировался модуль main, его статистические методы.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105425"/>
            <a:ext cx="431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Характеристики работы команды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65950" y="1345775"/>
            <a:ext cx="4317000" cy="711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371475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задач/ошибок - 51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75" y="445000"/>
            <a:ext cx="4071031" cy="44907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28900" y="2427825"/>
            <a:ext cx="3791100" cy="2159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в</a:t>
            </a: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етки: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feature-unit_tests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00" y="224075"/>
            <a:ext cx="5003499" cy="46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91400" y="1838156"/>
            <a:ext cx="3791100" cy="2082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Второстепенные ветки: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feature-restart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feature-optimisation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feature-already_ready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feature_moving</a:t>
            </a:r>
          </a:p>
          <a:p>
            <a:pPr indent="371475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71475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21225" y="231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Графики фиксаций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25" y="879375"/>
            <a:ext cx="7901549" cy="38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4125" y="558225"/>
            <a:ext cx="6251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Графики фиксаций для ветки мастер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25" y="1593999"/>
            <a:ext cx="8665349" cy="22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58012"/>
            <a:ext cx="8991599" cy="46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400"/>
            <a:ext cx="88392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2339400" y="331850"/>
            <a:ext cx="4465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Метрики для утилиты cloc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