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81" r:id="rId5"/>
    <p:sldId id="278" r:id="rId6"/>
    <p:sldId id="279" r:id="rId7"/>
    <p:sldId id="280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4" r:id="rId34"/>
    <p:sldId id="272" r:id="rId35"/>
    <p:sldId id="273" r:id="rId36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8B45A-FDFC-4714-BB62-787B8D9DFD43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E51F0-C72D-46F8-9BEF-5467369DD50F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0D4E68-CCD6-444C-8462-F2BE1C1B6DE3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3CEC7-0442-42E1-8486-76D0BF86A30F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AA746B-9A7C-46A3-B857-AED88CA1E5C9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56C28-4BD4-4343-8A4A-B3319C45D2F6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BB842-0319-4768-ABE5-384F0C09DE5D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C33583-5810-4903-A100-D66A438B268A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7F78D-B50C-48F9-BBE0-F774AC1B1FBB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F6138-D0BE-4892-BE44-DF4816DBA62E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E939E2-3F36-4773-AA28-24ED4630CCF2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th-T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th-T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2BE802C-4346-4FBB-A3C5-D81F3E0B885C}" type="slidenum">
              <a:rPr lang="en-US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 l="3125" t="8000" r="3125" b="18800"/>
          <a:stretch>
            <a:fillRect/>
          </a:stretch>
        </p:blipFill>
        <p:spPr bwMode="auto">
          <a:xfrm>
            <a:off x="285720" y="1071546"/>
            <a:ext cx="414340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 l="3232" t="7200" r="3017" b="18399"/>
          <a:stretch>
            <a:fillRect/>
          </a:stretch>
        </p:blipFill>
        <p:spPr bwMode="auto">
          <a:xfrm>
            <a:off x="4643438" y="1000108"/>
            <a:ext cx="414340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2000240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1500174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3357562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8208" t="28346" r="4600" b="18504"/>
          <a:stretch>
            <a:fillRect/>
          </a:stretch>
        </p:blipFill>
        <p:spPr bwMode="auto">
          <a:xfrm>
            <a:off x="428596" y="857232"/>
            <a:ext cx="528641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l="26125" t="14844" r="3073" b="9517"/>
          <a:stretch>
            <a:fillRect/>
          </a:stretch>
        </p:blipFill>
        <p:spPr bwMode="auto">
          <a:xfrm>
            <a:off x="1928794" y="928670"/>
            <a:ext cx="614366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908050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39750" y="404813"/>
            <a:ext cx="6192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dirty="0"/>
              <a:t>วิธีการใช้งานโปรแกรม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1125538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68313" y="5949950"/>
            <a:ext cx="6480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468313" y="260350"/>
            <a:ext cx="6264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วิธีการเปิดชิ้นงานไปที่ </a:t>
            </a:r>
            <a:r>
              <a:rPr lang="en-US"/>
              <a:t>file / Open file</a:t>
            </a:r>
            <a:endParaRPr lang="th-TH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549275"/>
            <a:ext cx="53625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3850" y="5445125"/>
            <a:ext cx="828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ไปที่โฟเดอร์ </a:t>
            </a:r>
            <a:r>
              <a:rPr lang="en-US"/>
              <a:t>inputGraphML </a:t>
            </a:r>
            <a:r>
              <a:rPr lang="th-TH"/>
              <a:t>เลือก </a:t>
            </a:r>
            <a:r>
              <a:rPr lang="en-US"/>
              <a:t>activitydiagram1</a:t>
            </a:r>
            <a:endParaRPr lang="th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428596" y="1000108"/>
            <a:ext cx="40957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4643438" y="1357298"/>
            <a:ext cx="40957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404813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95288" y="6092825"/>
            <a:ext cx="741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ผลลัพย์ที่ได้จากการสร้างชิ้นงาน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260350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95288" y="5794375"/>
            <a:ext cx="5329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จัดแต่งให้สวยงาม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476250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11188" y="6165850"/>
            <a:ext cx="4465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วิธีการเพิ่มโหนด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60350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55650" y="6092825"/>
            <a:ext cx="6840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ป้อนข้อมูลที่ต้องการ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714356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333375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23850" y="5949950"/>
            <a:ext cx="7272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333375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333375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9338" y="1125538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5651500" y="1844675"/>
            <a:ext cx="1873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7596188" y="1557338"/>
            <a:ext cx="12969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ระบุจุดเริ่มต้น</a:t>
            </a:r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9338" y="2924175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5651500" y="3644900"/>
            <a:ext cx="1873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7524750" y="3357563"/>
            <a:ext cx="11509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ระบุปลายทาง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476250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116013" y="5805488"/>
            <a:ext cx="6335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ผลลัพท์จากการเพิ่ม </a:t>
            </a:r>
            <a:r>
              <a:rPr lang="en-US"/>
              <a:t>node </a:t>
            </a:r>
            <a:r>
              <a:rPr lang="th-TH"/>
              <a:t>และ </a:t>
            </a:r>
            <a:r>
              <a:rPr lang="en-US"/>
              <a:t>Edge</a:t>
            </a:r>
            <a:endParaRPr lang="th-TH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403350" y="404813"/>
            <a:ext cx="5256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วิธีการลบ </a:t>
            </a:r>
            <a:r>
              <a:rPr lang="en-US"/>
              <a:t>Node </a:t>
            </a:r>
            <a:r>
              <a:rPr lang="th-TH"/>
              <a:t>และ </a:t>
            </a:r>
            <a:r>
              <a:rPr lang="en-US"/>
              <a:t>Edge</a:t>
            </a:r>
            <a:endParaRPr lang="th-TH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5" y="1052513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549275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9338" y="1268413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404813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84213" y="5805488"/>
            <a:ext cx="5616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ผลลัพท์ที่ได้จากการลบ </a:t>
            </a:r>
            <a:r>
              <a:rPr lang="en-US"/>
              <a:t>Node </a:t>
            </a:r>
            <a:r>
              <a:rPr lang="th-TH"/>
              <a:t>และ </a:t>
            </a:r>
            <a:r>
              <a:rPr lang="en-US"/>
              <a:t>Edge</a:t>
            </a:r>
            <a:endParaRPr lang="th-TH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331913" y="692150"/>
            <a:ext cx="54721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วิธีการหา </a:t>
            </a:r>
            <a:r>
              <a:rPr lang="en-US"/>
              <a:t>Highest Degree Node</a:t>
            </a:r>
            <a:r>
              <a:rPr lang="th-TH"/>
              <a:t> 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1268413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692150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84213" y="5949950"/>
            <a:ext cx="6624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แสดงผลลัพท์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1341438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11188" y="476250"/>
            <a:ext cx="5832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วิธีการหา </a:t>
            </a:r>
            <a:r>
              <a:rPr lang="en-US"/>
              <a:t>Breadth first traversal tree</a:t>
            </a:r>
            <a:endParaRPr lang="th-TH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692150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825" y="1196975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900113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39750" y="6092825"/>
            <a:ext cx="6624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แสดงผลลัพท์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2500306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928670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9338" y="1125538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9338" y="2924175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76</Words>
  <Application>Microsoft Office PowerPoint</Application>
  <PresentationFormat>นำเสนอทางหน้าจอ (4:3)</PresentationFormat>
  <Paragraphs>16</Paragraphs>
  <Slides>35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35</vt:i4>
      </vt:variant>
    </vt:vector>
  </HeadingPairs>
  <TitlesOfParts>
    <vt:vector size="36" baseType="lpstr">
      <vt:lpstr>Default Design</vt:lpstr>
      <vt:lpstr>ภาพนิ่ง 1</vt:lpstr>
      <vt:lpstr>ภาพนิ่ง 2</vt:lpstr>
      <vt:lpstr>ภาพนิ่ง 3</vt:lpstr>
      <vt:lpstr>ภาพนิ่ง 4</vt:lpstr>
      <vt:lpstr>ภาพนิ่ง 5</vt:lpstr>
      <vt:lpstr>ภาพนิ่ง 6</vt:lpstr>
      <vt:lpstr>ภาพนิ่ง 7</vt:lpstr>
      <vt:lpstr>ภาพนิ่ง 8</vt:lpstr>
      <vt:lpstr>ภาพนิ่ง 9</vt:lpstr>
      <vt:lpstr>ภาพนิ่ง 10</vt:lpstr>
      <vt:lpstr>ภาพนิ่ง 11</vt:lpstr>
      <vt:lpstr>ภาพนิ่ง 12</vt:lpstr>
      <vt:lpstr>ภาพนิ่ง 13</vt:lpstr>
      <vt:lpstr>ภาพนิ่ง 14</vt:lpstr>
      <vt:lpstr>ภาพนิ่ง 15</vt:lpstr>
      <vt:lpstr>ภาพนิ่ง 16</vt:lpstr>
      <vt:lpstr>ภาพนิ่ง 17</vt:lpstr>
      <vt:lpstr>ภาพนิ่ง 18</vt:lpstr>
      <vt:lpstr>ภาพนิ่ง 19</vt:lpstr>
      <vt:lpstr>ภาพนิ่ง 20</vt:lpstr>
      <vt:lpstr>ภาพนิ่ง 21</vt:lpstr>
      <vt:lpstr>ภาพนิ่ง 22</vt:lpstr>
      <vt:lpstr>ภาพนิ่ง 23</vt:lpstr>
      <vt:lpstr>ภาพนิ่ง 24</vt:lpstr>
      <vt:lpstr>ภาพนิ่ง 25</vt:lpstr>
      <vt:lpstr>ภาพนิ่ง 26</vt:lpstr>
      <vt:lpstr>ภาพนิ่ง 27</vt:lpstr>
      <vt:lpstr>ภาพนิ่ง 28</vt:lpstr>
      <vt:lpstr>ภาพนิ่ง 29</vt:lpstr>
      <vt:lpstr>ภาพนิ่ง 30</vt:lpstr>
      <vt:lpstr>ภาพนิ่ง 31</vt:lpstr>
      <vt:lpstr>ภาพนิ่ง 32</vt:lpstr>
      <vt:lpstr>ภาพนิ่ง 33</vt:lpstr>
      <vt:lpstr>ภาพนิ่ง 34</vt:lpstr>
      <vt:lpstr>ภาพนิ่ง 35</vt:lpstr>
    </vt:vector>
  </TitlesOfParts>
  <Company>Computer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csuser</dc:creator>
  <cp:lastModifiedBy>csuser</cp:lastModifiedBy>
  <cp:revision>114</cp:revision>
  <dcterms:created xsi:type="dcterms:W3CDTF">2008-09-30T06:48:37Z</dcterms:created>
  <dcterms:modified xsi:type="dcterms:W3CDTF">2008-10-09T10:49:53Z</dcterms:modified>
</cp:coreProperties>
</file>