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0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5" r:id="rId17"/>
    <p:sldId id="270" r:id="rId18"/>
    <p:sldId id="272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A0EC-B540-486E-B9E6-86457E1701D2}" type="datetimeFigureOut">
              <a:rPr lang="th-TH" smtClean="0"/>
              <a:t>29/10/51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5F0-277E-4AC3-848E-A4A73BBCF1F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A0EC-B540-486E-B9E6-86457E1701D2}" type="datetimeFigureOut">
              <a:rPr lang="th-TH" smtClean="0"/>
              <a:t>29/10/51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5F0-277E-4AC3-848E-A4A73BBCF1F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A0EC-B540-486E-B9E6-86457E1701D2}" type="datetimeFigureOut">
              <a:rPr lang="th-TH" smtClean="0"/>
              <a:t>29/10/51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5F0-277E-4AC3-848E-A4A73BBCF1F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A0EC-B540-486E-B9E6-86457E1701D2}" type="datetimeFigureOut">
              <a:rPr lang="th-TH" smtClean="0"/>
              <a:t>29/10/51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5F0-277E-4AC3-848E-A4A73BBCF1F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A0EC-B540-486E-B9E6-86457E1701D2}" type="datetimeFigureOut">
              <a:rPr lang="th-TH" smtClean="0"/>
              <a:t>29/10/51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5F0-277E-4AC3-848E-A4A73BBCF1F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A0EC-B540-486E-B9E6-86457E1701D2}" type="datetimeFigureOut">
              <a:rPr lang="th-TH" smtClean="0"/>
              <a:t>29/10/51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5F0-277E-4AC3-848E-A4A73BBCF1F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A0EC-B540-486E-B9E6-86457E1701D2}" type="datetimeFigureOut">
              <a:rPr lang="th-TH" smtClean="0"/>
              <a:t>29/10/51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5F0-277E-4AC3-848E-A4A73BBCF1F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A0EC-B540-486E-B9E6-86457E1701D2}" type="datetimeFigureOut">
              <a:rPr lang="th-TH" smtClean="0"/>
              <a:t>29/10/51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5F0-277E-4AC3-848E-A4A73BBCF1F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A0EC-B540-486E-B9E6-86457E1701D2}" type="datetimeFigureOut">
              <a:rPr lang="th-TH" smtClean="0"/>
              <a:t>29/10/51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5F0-277E-4AC3-848E-A4A73BBCF1F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A0EC-B540-486E-B9E6-86457E1701D2}" type="datetimeFigureOut">
              <a:rPr lang="th-TH" smtClean="0"/>
              <a:t>29/10/51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5F0-277E-4AC3-848E-A4A73BBCF1F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A0EC-B540-486E-B9E6-86457E1701D2}" type="datetimeFigureOut">
              <a:rPr lang="th-TH" smtClean="0"/>
              <a:t>29/10/51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5F0-277E-4AC3-848E-A4A73BBCF1F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EA0EC-B540-486E-B9E6-86457E1701D2}" type="datetimeFigureOut">
              <a:rPr lang="th-TH" smtClean="0"/>
              <a:t>29/10/51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C35F0-277E-4AC3-848E-A4A73BBCF1FC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3356" t="11598" r="4362" b="13659"/>
          <a:stretch>
            <a:fillRect/>
          </a:stretch>
        </p:blipFill>
        <p:spPr bwMode="auto">
          <a:xfrm>
            <a:off x="500034" y="1285860"/>
            <a:ext cx="392909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 l="4362" t="11598" r="3355" b="13659"/>
          <a:stretch>
            <a:fillRect/>
          </a:stretch>
        </p:blipFill>
        <p:spPr bwMode="auto">
          <a:xfrm>
            <a:off x="5072066" y="1285860"/>
            <a:ext cx="392909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357430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000108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1928802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3714752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0713" y="1433513"/>
            <a:ext cx="53625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3356" t="11598" r="4362" b="13659"/>
          <a:stretch>
            <a:fillRect/>
          </a:stretch>
        </p:blipFill>
        <p:spPr bwMode="auto">
          <a:xfrm>
            <a:off x="4572000" y="1071546"/>
            <a:ext cx="392909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3356" t="11598" r="4362" b="13660"/>
          <a:stretch>
            <a:fillRect/>
          </a:stretch>
        </p:blipFill>
        <p:spPr bwMode="auto">
          <a:xfrm>
            <a:off x="500034" y="1071546"/>
            <a:ext cx="392909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0713" y="1433513"/>
            <a:ext cx="53625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790825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857232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2714620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142984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928670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500174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3857628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785794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0</Words>
  <Application>Microsoft Office PowerPoint</Application>
  <PresentationFormat>นำเสนอทางหน้าจอ (4:3)</PresentationFormat>
  <Paragraphs>0</Paragraphs>
  <Slides>39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39</vt:i4>
      </vt:variant>
    </vt:vector>
  </HeadingPairs>
  <TitlesOfParts>
    <vt:vector size="40" baseType="lpstr">
      <vt:lpstr>ชุดรูปแบบของ Office</vt:lpstr>
      <vt:lpstr>ภาพนิ่ง 1</vt:lpstr>
      <vt:lpstr>ภาพนิ่ง 2</vt:lpstr>
      <vt:lpstr>ภาพนิ่ง 3</vt:lpstr>
      <vt:lpstr>ภาพนิ่ง 4</vt:lpstr>
      <vt:lpstr>ภาพนิ่ง 5</vt:lpstr>
      <vt:lpstr>ภาพนิ่ง 6</vt:lpstr>
      <vt:lpstr>ภาพนิ่ง 7</vt:lpstr>
      <vt:lpstr>ภาพนิ่ง 8</vt:lpstr>
      <vt:lpstr>ภาพนิ่ง 9</vt:lpstr>
      <vt:lpstr>ภาพนิ่ง 10</vt:lpstr>
      <vt:lpstr>ภาพนิ่ง 11</vt:lpstr>
      <vt:lpstr>ภาพนิ่ง 12</vt:lpstr>
      <vt:lpstr>ภาพนิ่ง 13</vt:lpstr>
      <vt:lpstr>ภาพนิ่ง 14</vt:lpstr>
      <vt:lpstr>ภาพนิ่ง 15</vt:lpstr>
      <vt:lpstr>ภาพนิ่ง 16</vt:lpstr>
      <vt:lpstr>ภาพนิ่ง 17</vt:lpstr>
      <vt:lpstr>ภาพนิ่ง 18</vt:lpstr>
      <vt:lpstr>ภาพนิ่ง 19</vt:lpstr>
      <vt:lpstr>ภาพนิ่ง 20</vt:lpstr>
      <vt:lpstr>ภาพนิ่ง 21</vt:lpstr>
      <vt:lpstr>ภาพนิ่ง 22</vt:lpstr>
      <vt:lpstr>ภาพนิ่ง 23</vt:lpstr>
      <vt:lpstr>ภาพนิ่ง 24</vt:lpstr>
      <vt:lpstr>ภาพนิ่ง 25</vt:lpstr>
      <vt:lpstr>ภาพนิ่ง 26</vt:lpstr>
      <vt:lpstr>ภาพนิ่ง 27</vt:lpstr>
      <vt:lpstr>ภาพนิ่ง 28</vt:lpstr>
      <vt:lpstr>ภาพนิ่ง 29</vt:lpstr>
      <vt:lpstr>ภาพนิ่ง 30</vt:lpstr>
      <vt:lpstr>ภาพนิ่ง 31</vt:lpstr>
      <vt:lpstr>ภาพนิ่ง 32</vt:lpstr>
      <vt:lpstr>ภาพนิ่ง 33</vt:lpstr>
      <vt:lpstr>ภาพนิ่ง 34</vt:lpstr>
      <vt:lpstr>ภาพนิ่ง 35</vt:lpstr>
      <vt:lpstr>ภาพนิ่ง 36</vt:lpstr>
      <vt:lpstr>ภาพนิ่ง 37</vt:lpstr>
      <vt:lpstr>ภาพนิ่ง 38</vt:lpstr>
      <vt:lpstr>ภาพนิ่ง 39</vt:lpstr>
    </vt:vector>
  </TitlesOfParts>
  <Company>Computer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csuser</dc:creator>
  <cp:lastModifiedBy>csuser</cp:lastModifiedBy>
  <cp:revision>20</cp:revision>
  <dcterms:created xsi:type="dcterms:W3CDTF">2008-10-29T06:04:19Z</dcterms:created>
  <dcterms:modified xsi:type="dcterms:W3CDTF">2008-10-29T09:18:16Z</dcterms:modified>
</cp:coreProperties>
</file>