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0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1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82B7-EAAB-4A17-BC4C-FA5D6F3B10CA}" type="datetimeFigureOut">
              <a:rPr lang="th-TH" smtClean="0"/>
              <a:t>05/11/51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F16B9-0908-4A34-B580-FE20BE9B9A7E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</a:t>
            </a:fld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10</a:t>
            </a:fld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11</a:t>
            </a:fld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12</a:t>
            </a:fld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13</a:t>
            </a:fld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14</a:t>
            </a:fld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15</a:t>
            </a:fld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16</a:t>
            </a:fld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17</a:t>
            </a:fld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18</a:t>
            </a:fld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</a:t>
            </a:fld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20</a:t>
            </a:fld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21</a:t>
            </a:fld>
            <a:endParaRPr lang="th-T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22</a:t>
            </a:fld>
            <a:endParaRPr lang="th-T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23</a:t>
            </a:fld>
            <a:endParaRPr lang="th-T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24</a:t>
            </a:fld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25</a:t>
            </a:fld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26</a:t>
            </a:fld>
            <a:endParaRPr 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27</a:t>
            </a:fld>
            <a:endParaRPr lang="th-T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28</a:t>
            </a:fld>
            <a:endParaRPr lang="th-T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29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</a:t>
            </a:fld>
            <a:endParaRPr 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30</a:t>
            </a:fld>
            <a:endParaRPr lang="th-T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31</a:t>
            </a:fld>
            <a:endParaRPr 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32</a:t>
            </a:fld>
            <a:endParaRPr lang="th-T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33</a:t>
            </a:fld>
            <a:endParaRPr lang="th-T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34</a:t>
            </a:fld>
            <a:endParaRPr lang="th-T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35</a:t>
            </a:fld>
            <a:endParaRPr lang="th-T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36</a:t>
            </a:fld>
            <a:endParaRPr lang="th-T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37</a:t>
            </a:fld>
            <a:endParaRPr lang="th-T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38</a:t>
            </a:fld>
            <a:endParaRPr lang="th-T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39</a:t>
            </a:fld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4</a:t>
            </a:fld>
            <a:endParaRPr lang="th-T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40</a:t>
            </a:fld>
            <a:endParaRPr lang="th-T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41</a:t>
            </a:fld>
            <a:endParaRPr lang="th-T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42</a:t>
            </a:fld>
            <a:endParaRPr lang="th-TH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43</a:t>
            </a:fld>
            <a:endParaRPr lang="th-TH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44</a:t>
            </a:fld>
            <a:endParaRPr lang="th-TH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45</a:t>
            </a:fld>
            <a:endParaRPr lang="th-TH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46</a:t>
            </a:fld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5</a:t>
            </a:fld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6</a:t>
            </a:fld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7</a:t>
            </a:fld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8</a:t>
            </a:fld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16B9-0908-4A34-B580-FE20BE9B9A7E}" type="slidenum">
              <a:rPr lang="th-TH" smtClean="0"/>
              <a:t>9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A0EC-B540-486E-B9E6-86457E1701D2}" type="datetimeFigureOut">
              <a:rPr lang="th-TH" smtClean="0"/>
              <a:pPr/>
              <a:t>05/11/51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35F0-277E-4AC3-848E-A4A73BBCF1F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3356" t="11598" r="4362" b="13659"/>
          <a:stretch>
            <a:fillRect/>
          </a:stretch>
        </p:blipFill>
        <p:spPr bwMode="auto">
          <a:xfrm>
            <a:off x="500034" y="1285860"/>
            <a:ext cx="392909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 l="4362" t="11598" r="3355" b="13659"/>
          <a:stretch>
            <a:fillRect/>
          </a:stretch>
        </p:blipFill>
        <p:spPr bwMode="auto">
          <a:xfrm>
            <a:off x="5072066" y="1285860"/>
            <a:ext cx="392909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2357430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000108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928802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714752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0713" y="1433513"/>
            <a:ext cx="5362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3356" t="11598" r="4362" b="13659"/>
          <a:stretch>
            <a:fillRect/>
          </a:stretch>
        </p:blipFill>
        <p:spPr bwMode="auto">
          <a:xfrm>
            <a:off x="4572000" y="1071546"/>
            <a:ext cx="392909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 l="3356" t="11598" r="4362" b="13660"/>
          <a:stretch>
            <a:fillRect/>
          </a:stretch>
        </p:blipFill>
        <p:spPr bwMode="auto">
          <a:xfrm>
            <a:off x="500034" y="1071546"/>
            <a:ext cx="392909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0713" y="1433513"/>
            <a:ext cx="5362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79082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857232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2714620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7075" y="1433513"/>
            <a:ext cx="26098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285992"/>
            <a:ext cx="25050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714752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7075" y="2462213"/>
            <a:ext cx="26098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142984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928670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500174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857628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785794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46</Words>
  <Application>Microsoft Office PowerPoint</Application>
  <PresentationFormat>นำเสนอทางหน้าจอ (4:3)</PresentationFormat>
  <Paragraphs>46</Paragraphs>
  <Slides>46</Slides>
  <Notes>46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46</vt:i4>
      </vt:variant>
    </vt:vector>
  </HeadingPairs>
  <TitlesOfParts>
    <vt:vector size="47" baseType="lpstr">
      <vt:lpstr>ชุดรูปแบบของ Office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ภาพนิ่ง 17</vt:lpstr>
      <vt:lpstr>ภาพนิ่ง 18</vt:lpstr>
      <vt:lpstr>ภาพนิ่ง 19</vt:lpstr>
      <vt:lpstr>ภาพนิ่ง 20</vt:lpstr>
      <vt:lpstr>ภาพนิ่ง 21</vt:lpstr>
      <vt:lpstr>ภาพนิ่ง 22</vt:lpstr>
      <vt:lpstr>ภาพนิ่ง 23</vt:lpstr>
      <vt:lpstr>ภาพนิ่ง 24</vt:lpstr>
      <vt:lpstr>ภาพนิ่ง 25</vt:lpstr>
      <vt:lpstr>ภาพนิ่ง 26</vt:lpstr>
      <vt:lpstr>ภาพนิ่ง 27</vt:lpstr>
      <vt:lpstr>ภาพนิ่ง 28</vt:lpstr>
      <vt:lpstr>ภาพนิ่ง 29</vt:lpstr>
      <vt:lpstr>ภาพนิ่ง 30</vt:lpstr>
      <vt:lpstr>ภาพนิ่ง 31</vt:lpstr>
      <vt:lpstr>ภาพนิ่ง 32</vt:lpstr>
      <vt:lpstr>ภาพนิ่ง 33</vt:lpstr>
      <vt:lpstr>ภาพนิ่ง 34</vt:lpstr>
      <vt:lpstr>ภาพนิ่ง 35</vt:lpstr>
      <vt:lpstr>ภาพนิ่ง 36</vt:lpstr>
      <vt:lpstr>ภาพนิ่ง 37</vt:lpstr>
      <vt:lpstr>ภาพนิ่ง 38</vt:lpstr>
      <vt:lpstr>ภาพนิ่ง 39</vt:lpstr>
      <vt:lpstr>ภาพนิ่ง 40</vt:lpstr>
      <vt:lpstr>ภาพนิ่ง 41</vt:lpstr>
      <vt:lpstr>ภาพนิ่ง 42</vt:lpstr>
      <vt:lpstr>ภาพนิ่ง 43</vt:lpstr>
      <vt:lpstr>ภาพนิ่ง 44</vt:lpstr>
      <vt:lpstr>ภาพนิ่ง 45</vt:lpstr>
      <vt:lpstr>ภาพนิ่ง 46</vt:lpstr>
    </vt:vector>
  </TitlesOfParts>
  <Company>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csuser</dc:creator>
  <cp:lastModifiedBy>mossila</cp:lastModifiedBy>
  <cp:revision>23</cp:revision>
  <dcterms:created xsi:type="dcterms:W3CDTF">2008-10-29T06:04:19Z</dcterms:created>
  <dcterms:modified xsi:type="dcterms:W3CDTF">2008-11-04T17:34:41Z</dcterms:modified>
</cp:coreProperties>
</file>