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9f993e5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9f993e5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9f993e5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9f993e5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f993e5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f993e5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9f993e5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9f993e5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f993e5d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f993e5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0900" y="835075"/>
            <a:ext cx="8002200" cy="8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Тема презентации: </a:t>
            </a:r>
            <a:endParaRPr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"Основы программирования на Python"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97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Сделал Наумов Алексей Аркадьевич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группа КсИК - 31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611">
            <a:off x="7174000" y="1996226"/>
            <a:ext cx="1972951" cy="216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-7400" y="968100"/>
            <a:ext cx="3218700" cy="4175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7800" y="178975"/>
            <a:ext cx="91440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— это высокоуровневый язык программирования, созданный для того, чтобы быть максимально простым и понятным. Его часто выбирают как первый язык для изучения программирования, но при этом он мощный и широко используется в профессиональной разработке.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8250" y="14449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Зачем нужен Python?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8250" y="2039675"/>
            <a:ext cx="308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Для </a:t>
            </a:r>
            <a:r>
              <a:rPr b="1" lang="en" sz="1100">
                <a:solidFill>
                  <a:schemeClr val="dk1"/>
                </a:solidFill>
              </a:rPr>
              <a:t>разработки программ</a:t>
            </a:r>
            <a:r>
              <a:rPr lang="en" sz="1100">
                <a:solidFill>
                  <a:schemeClr val="dk1"/>
                </a:solidFill>
              </a:rPr>
              <a:t>: от простых скриптов до сложных веб-приложений.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 </a:t>
            </a:r>
            <a:r>
              <a:rPr b="1" lang="en" sz="1100">
                <a:solidFill>
                  <a:schemeClr val="dk1"/>
                </a:solidFill>
              </a:rPr>
              <a:t>науке и аналитике</a:t>
            </a:r>
            <a:r>
              <a:rPr lang="en" sz="1100">
                <a:solidFill>
                  <a:schemeClr val="dk1"/>
                </a:solidFill>
              </a:rPr>
              <a:t>: активно применяется в обработке данных, машинном обучении, математическом моделировании.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 </a:t>
            </a:r>
            <a:r>
              <a:rPr b="1" lang="en" sz="1100">
                <a:solidFill>
                  <a:schemeClr val="dk1"/>
                </a:solidFill>
              </a:rPr>
              <a:t>автоматизации</a:t>
            </a:r>
            <a:r>
              <a:rPr lang="en" sz="1100">
                <a:solidFill>
                  <a:schemeClr val="dk1"/>
                </a:solidFill>
              </a:rPr>
              <a:t>: позволяет быстро создавать скрипты для упрощения рутинных задач.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 </a:t>
            </a:r>
            <a:r>
              <a:rPr b="1" lang="en" sz="1100">
                <a:solidFill>
                  <a:schemeClr val="dk1"/>
                </a:solidFill>
              </a:rPr>
              <a:t>разработке игр, мобильных и десктопных приложений</a:t>
            </a:r>
            <a:r>
              <a:rPr lang="en" sz="1100">
                <a:solidFill>
                  <a:schemeClr val="dk1"/>
                </a:solidFill>
              </a:rPr>
              <a:t>, а также </a:t>
            </a:r>
            <a:r>
              <a:rPr b="1" lang="en" sz="1100">
                <a:solidFill>
                  <a:schemeClr val="dk1"/>
                </a:solidFill>
              </a:rPr>
              <a:t>работе с микроконтроллерами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72000" y="14449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Зачем нужен Python?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70500" y="2039675"/>
            <a:ext cx="35028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Основные особенности Python: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Простота</a:t>
            </a:r>
            <a:r>
              <a:rPr lang="en" sz="1100">
                <a:solidFill>
                  <a:schemeClr val="dk1"/>
                </a:solidFill>
              </a:rPr>
              <a:t>: понятный синтаксис, близкий к обычному английскому языку.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Читаемость</a:t>
            </a:r>
            <a:r>
              <a:rPr lang="en" sz="1100">
                <a:solidFill>
                  <a:schemeClr val="dk1"/>
                </a:solidFill>
              </a:rPr>
              <a:t>: строгая структура кода, которая делает программы легко читаемыми.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Универсальность</a:t>
            </a:r>
            <a:r>
              <a:rPr lang="en" sz="1100">
                <a:solidFill>
                  <a:schemeClr val="dk1"/>
                </a:solidFill>
              </a:rPr>
              <a:t>: работает на разных платформах и используется в самых разных областях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Несколько примеров кодов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" y="1255350"/>
            <a:ext cx="48958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50475" y="821888"/>
            <a:ext cx="50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1: Калькулятор суммы двух чисел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75" y="3663700"/>
            <a:ext cx="46005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50475" y="326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2: Цикл от 1 до 5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50475" y="2734325"/>
            <a:ext cx="55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Запрашивает у пользователя два числа и складывает их</a:t>
            </a:r>
            <a:endParaRPr sz="10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50475" y="4669400"/>
            <a:ext cx="589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 выводит числа от 1 до 5 с пояснением</a:t>
            </a:r>
            <a:endParaRPr sz="10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067450" y="23070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Где применяется в реальной жизни?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0800" y="866250"/>
            <a:ext cx="30000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Веб-разработка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Python используется для создания сайтов и веб-приложений.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📌 </a:t>
            </a:r>
            <a:r>
              <a:rPr i="1" lang="en" sz="1000">
                <a:solidFill>
                  <a:schemeClr val="dk1"/>
                </a:solidFill>
              </a:rPr>
              <a:t>Пример:</a:t>
            </a:r>
            <a:br>
              <a:rPr i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Сайт интернет-магазина, где Python обрабатывает заказы, авторизацию, отправку писем и хранение данных в базе.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20800" y="2884125"/>
            <a:ext cx="300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3. Автоматизация задач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Python позволяет быстро писать скрипты, которые автоматизируют рутинные действия.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📌 </a:t>
            </a:r>
            <a:r>
              <a:rPr i="1" lang="en" sz="1000">
                <a:solidFill>
                  <a:schemeClr val="dk1"/>
                </a:solidFill>
              </a:rPr>
              <a:t>Пример:</a:t>
            </a:r>
            <a:br>
              <a:rPr i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Автоматическая отправка писем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Переименование файлов в папке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Скачивание данных с сайтов (веб-скрейпинг)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35650" y="803400"/>
            <a:ext cx="300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Автоматизация задач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Python позволяет быстро писать скрипты, которые автоматизируют рутинные действия.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📌 </a:t>
            </a:r>
            <a:r>
              <a:rPr i="1" lang="en" sz="1000">
                <a:solidFill>
                  <a:schemeClr val="dk1"/>
                </a:solidFill>
              </a:rPr>
              <a:t>Пример:</a:t>
            </a:r>
            <a:br>
              <a:rPr i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Автоматическая отправка писем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Переименование файлов в папке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— Скачивание данных с сайтов (веб-скрейпинг)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35650" y="2884125"/>
            <a:ext cx="30000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Игры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Python подходит для создания простых 2D-игр.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🎮 Библиотека: </a:t>
            </a:r>
            <a:r>
              <a:rPr b="1" lang="en" sz="1000">
                <a:solidFill>
                  <a:schemeClr val="dk1"/>
                </a:solidFill>
              </a:rPr>
              <a:t>Pygame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📌 </a:t>
            </a:r>
            <a:r>
              <a:rPr i="1" lang="en" sz="1000">
                <a:solidFill>
                  <a:schemeClr val="dk1"/>
                </a:solidFill>
              </a:rPr>
              <a:t>Пример:</a:t>
            </a:r>
            <a:br>
              <a:rPr i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Игра «Змейка» или «Крестики-нолики» — можно сделать с графикой, звуками и управлением с клавиатуры.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27350" y="445025"/>
            <a:ext cx="28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Разбор одной из задач</a:t>
            </a:r>
            <a:endParaRPr b="1"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407213"/>
            <a:ext cx="336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Используем встроенную функцию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endParaRPr b="1"/>
          </a:p>
        </p:txBody>
      </p:sp>
      <p:sp>
        <p:nvSpPr>
          <p:cNvPr id="93" name="Google Shape;93;p17"/>
          <p:cNvSpPr txBox="1"/>
          <p:nvPr/>
        </p:nvSpPr>
        <p:spPr>
          <a:xfrm>
            <a:off x="412750" y="2720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sum(numbers)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553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= [5, 10, 15, 20]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12738" y="3614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</a:t>
            </a:r>
            <a:r>
              <a:rPr b="1" lang="en"/>
              <a:t>Выводим результат:</a:t>
            </a:r>
            <a:endParaRPr b="1"/>
          </a:p>
        </p:txBody>
      </p:sp>
      <p:sp>
        <p:nvSpPr>
          <p:cNvPr id="96" name="Google Shape;96;p17"/>
          <p:cNvSpPr txBox="1"/>
          <p:nvPr/>
        </p:nvSpPr>
        <p:spPr>
          <a:xfrm>
            <a:off x="412738" y="3887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print("Сумма чисел:", total)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062225" y="2257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= [5, 10, 15, 20]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sum(numbers)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print("Сумма чисел:", total)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1848763"/>
            <a:ext cx="362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просто набор значений, заключённых в квадратные скобки</a:t>
            </a:r>
            <a:endParaRPr sz="10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12750" y="3000675"/>
            <a:ext cx="39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Функция </a:t>
            </a:r>
            <a:r>
              <a:rPr lang="en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en" sz="900">
                <a:solidFill>
                  <a:srgbClr val="666666"/>
                </a:solidFill>
              </a:rPr>
              <a:t> автоматически складывает все элементы списка и сохраняет результат в переменную </a:t>
            </a:r>
            <a:r>
              <a:rPr lang="en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12750" y="4212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Вывод на экран: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Сумма чисел: 50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2639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b="1" lang="en" sz="1000">
                <a:solidFill>
                  <a:schemeClr val="dk1"/>
                </a:solidFill>
              </a:rPr>
              <a:t>. Создаем список чисел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62225" y="2068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Итоговый результат: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10000" y="1767850"/>
            <a:ext cx="39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