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674138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50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9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6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46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20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62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8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7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6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04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DB53-B16E-49F1-839C-B0605A0C7798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7AB3-F50F-40FE-8D45-F473B270A3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5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Conector: angular 624">
            <a:extLst>
              <a:ext uri="{FF2B5EF4-FFF2-40B4-BE49-F238E27FC236}">
                <a16:creationId xmlns:a16="http://schemas.microsoft.com/office/drawing/2014/main" id="{3932E024-EEA4-91D8-ED73-E867A6491D2F}"/>
              </a:ext>
            </a:extLst>
          </p:cNvPr>
          <p:cNvCxnSpPr>
            <a:cxnSpLocks/>
            <a:endCxn id="356" idx="0"/>
          </p:cNvCxnSpPr>
          <p:nvPr/>
        </p:nvCxnSpPr>
        <p:spPr>
          <a:xfrm rot="16200000" flipH="1">
            <a:off x="17503500" y="1547148"/>
            <a:ext cx="2314937" cy="886586"/>
          </a:xfrm>
          <a:prstGeom prst="bentConnector3">
            <a:avLst>
              <a:gd name="adj1" fmla="val 9376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1" name="Conector: angular 620">
            <a:extLst>
              <a:ext uri="{FF2B5EF4-FFF2-40B4-BE49-F238E27FC236}">
                <a16:creationId xmlns:a16="http://schemas.microsoft.com/office/drawing/2014/main" id="{C6223350-8477-96DF-448C-3D37928CED2F}"/>
              </a:ext>
            </a:extLst>
          </p:cNvPr>
          <p:cNvCxnSpPr>
            <a:cxnSpLocks/>
            <a:endCxn id="457" idx="0"/>
          </p:cNvCxnSpPr>
          <p:nvPr/>
        </p:nvCxnSpPr>
        <p:spPr>
          <a:xfrm rot="16200000" flipH="1">
            <a:off x="15342416" y="1786838"/>
            <a:ext cx="2309916" cy="435475"/>
          </a:xfrm>
          <a:prstGeom prst="bentConnector3">
            <a:avLst>
              <a:gd name="adj1" fmla="val 9501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7" name="Conector: angular 616">
            <a:extLst>
              <a:ext uri="{FF2B5EF4-FFF2-40B4-BE49-F238E27FC236}">
                <a16:creationId xmlns:a16="http://schemas.microsoft.com/office/drawing/2014/main" id="{AAD45626-B2DE-7325-2869-F4BD1D9AA0D3}"/>
              </a:ext>
            </a:extLst>
          </p:cNvPr>
          <p:cNvCxnSpPr>
            <a:cxnSpLocks/>
            <a:endCxn id="452" idx="0"/>
          </p:cNvCxnSpPr>
          <p:nvPr/>
        </p:nvCxnSpPr>
        <p:spPr>
          <a:xfrm rot="16200000" flipH="1">
            <a:off x="14665302" y="1812369"/>
            <a:ext cx="2308557" cy="369730"/>
          </a:xfrm>
          <a:prstGeom prst="bentConnector3">
            <a:avLst>
              <a:gd name="adj1" fmla="val 9155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6" name="Conector: angular 585">
            <a:extLst>
              <a:ext uri="{FF2B5EF4-FFF2-40B4-BE49-F238E27FC236}">
                <a16:creationId xmlns:a16="http://schemas.microsoft.com/office/drawing/2014/main" id="{EC950147-AF88-5E35-DF47-FD7E69A84397}"/>
              </a:ext>
            </a:extLst>
          </p:cNvPr>
          <p:cNvCxnSpPr>
            <a:cxnSpLocks/>
            <a:endCxn id="432" idx="0"/>
          </p:cNvCxnSpPr>
          <p:nvPr/>
        </p:nvCxnSpPr>
        <p:spPr>
          <a:xfrm rot="16200000" flipH="1">
            <a:off x="13970803" y="1798094"/>
            <a:ext cx="2295426" cy="408004"/>
          </a:xfrm>
          <a:prstGeom prst="bentConnector3">
            <a:avLst>
              <a:gd name="adj1" fmla="val 9407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1" name="Conector: angular 580">
            <a:extLst>
              <a:ext uri="{FF2B5EF4-FFF2-40B4-BE49-F238E27FC236}">
                <a16:creationId xmlns:a16="http://schemas.microsoft.com/office/drawing/2014/main" id="{D292EE58-3FBC-CC9F-8492-C6E672CD5921}"/>
              </a:ext>
            </a:extLst>
          </p:cNvPr>
          <p:cNvCxnSpPr>
            <a:cxnSpLocks/>
            <a:endCxn id="437" idx="0"/>
          </p:cNvCxnSpPr>
          <p:nvPr/>
        </p:nvCxnSpPr>
        <p:spPr>
          <a:xfrm rot="16200000" flipH="1">
            <a:off x="13294662" y="1767905"/>
            <a:ext cx="2299861" cy="449964"/>
          </a:xfrm>
          <a:prstGeom prst="bentConnector3">
            <a:avLst>
              <a:gd name="adj1" fmla="val 9250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2" name="Diagrama de flujo: conector 481">
            <a:extLst>
              <a:ext uri="{FF2B5EF4-FFF2-40B4-BE49-F238E27FC236}">
                <a16:creationId xmlns:a16="http://schemas.microsoft.com/office/drawing/2014/main" id="{753C2717-124C-4044-776B-D1C216672643}"/>
              </a:ext>
            </a:extLst>
          </p:cNvPr>
          <p:cNvSpPr/>
          <p:nvPr/>
        </p:nvSpPr>
        <p:spPr>
          <a:xfrm>
            <a:off x="19522220" y="1389583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6C4A241B-F814-F28E-DC0C-68E71224AAD6}"/>
              </a:ext>
            </a:extLst>
          </p:cNvPr>
          <p:cNvSpPr/>
          <p:nvPr/>
        </p:nvSpPr>
        <p:spPr>
          <a:xfrm>
            <a:off x="4831580" y="449938"/>
            <a:ext cx="771525" cy="7740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4CAB36AA-955C-C3EA-B443-5AA59C80C296}"/>
              </a:ext>
            </a:extLst>
          </p:cNvPr>
          <p:cNvSpPr/>
          <p:nvPr/>
        </p:nvSpPr>
        <p:spPr>
          <a:xfrm>
            <a:off x="2332811" y="138940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687417-94C0-6889-4B57-1239EA9FBAE8}"/>
              </a:ext>
            </a:extLst>
          </p:cNvPr>
          <p:cNvSpPr/>
          <p:nvPr/>
        </p:nvSpPr>
        <p:spPr>
          <a:xfrm>
            <a:off x="2485733" y="248783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0EBEA1-480C-1BE7-7558-A6D987167D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0800000" flipV="1">
            <a:off x="2600840" y="836986"/>
            <a:ext cx="2230740" cy="55242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F0B7F056-D534-361A-D4F6-4648BFC9163D}"/>
              </a:ext>
            </a:extLst>
          </p:cNvPr>
          <p:cNvCxnSpPr>
            <a:cxnSpLocks/>
            <a:stCxn id="4" idx="6"/>
            <a:endCxn id="261" idx="0"/>
          </p:cNvCxnSpPr>
          <p:nvPr/>
        </p:nvCxnSpPr>
        <p:spPr>
          <a:xfrm>
            <a:off x="5603105" y="836987"/>
            <a:ext cx="5338252" cy="222346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25068B5-7DB8-A349-D193-124A1BEAE07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16200000" flipH="1">
            <a:off x="2399639" y="2122280"/>
            <a:ext cx="566753" cy="16435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0BE894D-EB5B-3801-8B81-F7425B3BAAE1}"/>
              </a:ext>
            </a:extLst>
          </p:cNvPr>
          <p:cNvSpPr txBox="1"/>
          <p:nvPr/>
        </p:nvSpPr>
        <p:spPr>
          <a:xfrm>
            <a:off x="4857234" y="625598"/>
            <a:ext cx="77152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 err="1">
                <a:solidFill>
                  <a:schemeClr val="bg1"/>
                </a:solidFill>
              </a:rPr>
              <a:t>Petal</a:t>
            </a:r>
            <a:r>
              <a:rPr lang="es-MX" sz="1013" dirty="0">
                <a:solidFill>
                  <a:schemeClr val="bg1"/>
                </a:solidFill>
              </a:rPr>
              <a:t> </a:t>
            </a:r>
            <a:r>
              <a:rPr lang="es-MX" sz="1013" dirty="0" err="1">
                <a:solidFill>
                  <a:schemeClr val="bg1"/>
                </a:solidFill>
              </a:rPr>
              <a:t>Length</a:t>
            </a:r>
            <a:endParaRPr lang="es-MX" sz="1013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1FF8E73-09E9-FF42-DE43-6BC0B034FAF7}"/>
              </a:ext>
            </a:extLst>
          </p:cNvPr>
          <p:cNvSpPr txBox="1"/>
          <p:nvPr/>
        </p:nvSpPr>
        <p:spPr>
          <a:xfrm>
            <a:off x="2400514" y="152487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FAC7F3-EC23-6D71-53F9-A76B8EEB8697}"/>
              </a:ext>
            </a:extLst>
          </p:cNvPr>
          <p:cNvSpPr txBox="1"/>
          <p:nvPr/>
        </p:nvSpPr>
        <p:spPr>
          <a:xfrm>
            <a:off x="2407420" y="250764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B9594B85-B881-01FC-4C21-593C233A6D48}"/>
              </a:ext>
            </a:extLst>
          </p:cNvPr>
          <p:cNvSpPr/>
          <p:nvPr/>
        </p:nvSpPr>
        <p:spPr>
          <a:xfrm>
            <a:off x="1668850" y="138241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45BE6F74-15A1-3888-7BF5-BFCA23B72463}"/>
              </a:ext>
            </a:extLst>
          </p:cNvPr>
          <p:cNvCxnSpPr>
            <a:cxnSpLocks/>
            <a:stCxn id="4" idx="2"/>
            <a:endCxn id="55" idx="0"/>
          </p:cNvCxnSpPr>
          <p:nvPr/>
        </p:nvCxnSpPr>
        <p:spPr>
          <a:xfrm rot="10800000" flipV="1">
            <a:off x="1936880" y="836987"/>
            <a:ext cx="2894701" cy="54543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B4769FB8-1153-8A3F-1E3F-793239639403}"/>
              </a:ext>
            </a:extLst>
          </p:cNvPr>
          <p:cNvCxnSpPr>
            <a:cxnSpLocks/>
            <a:stCxn id="55" idx="4"/>
            <a:endCxn id="79" idx="0"/>
          </p:cNvCxnSpPr>
          <p:nvPr/>
        </p:nvCxnSpPr>
        <p:spPr>
          <a:xfrm rot="16200000" flipH="1">
            <a:off x="1724408" y="2126559"/>
            <a:ext cx="558364" cy="1334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9FED9C7-E961-D2C1-E984-3CB1E7C0704C}"/>
              </a:ext>
            </a:extLst>
          </p:cNvPr>
          <p:cNvSpPr txBox="1"/>
          <p:nvPr/>
        </p:nvSpPr>
        <p:spPr>
          <a:xfrm>
            <a:off x="1736553" y="151788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1.4</a:t>
            </a: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211F63D7-A739-D1B4-4874-1C4A06108CC9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 rot="10800000" flipV="1">
            <a:off x="614434" y="836986"/>
            <a:ext cx="4217147" cy="53843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1F51FB14-1ECF-AD6C-D30C-FD14A45DCD83}"/>
              </a:ext>
            </a:extLst>
          </p:cNvPr>
          <p:cNvSpPr/>
          <p:nvPr/>
        </p:nvSpPr>
        <p:spPr>
          <a:xfrm>
            <a:off x="1790844" y="247245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6FE7695-25B1-DCA5-2561-6D346E07C92B}"/>
              </a:ext>
            </a:extLst>
          </p:cNvPr>
          <p:cNvSpPr txBox="1"/>
          <p:nvPr/>
        </p:nvSpPr>
        <p:spPr>
          <a:xfrm>
            <a:off x="1712531" y="249226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82" name="Diagrama de flujo: conector 81">
            <a:extLst>
              <a:ext uri="{FF2B5EF4-FFF2-40B4-BE49-F238E27FC236}">
                <a16:creationId xmlns:a16="http://schemas.microsoft.com/office/drawing/2014/main" id="{311FADC1-F9A0-1E83-0C6E-C915870CF58A}"/>
              </a:ext>
            </a:extLst>
          </p:cNvPr>
          <p:cNvSpPr/>
          <p:nvPr/>
        </p:nvSpPr>
        <p:spPr>
          <a:xfrm>
            <a:off x="998235" y="138241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5C3387E6-259E-1BAB-DBE5-D49D1AD86FAC}"/>
              </a:ext>
            </a:extLst>
          </p:cNvPr>
          <p:cNvSpPr/>
          <p:nvPr/>
        </p:nvSpPr>
        <p:spPr>
          <a:xfrm>
            <a:off x="1086168" y="248084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83914DB6-F205-CF47-87F1-61E8B737EAB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16200000" flipH="1">
            <a:off x="1032569" y="2147784"/>
            <a:ext cx="566753" cy="993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DD4439E-EFED-2713-B67F-587D87BEE9DB}"/>
              </a:ext>
            </a:extLst>
          </p:cNvPr>
          <p:cNvSpPr txBox="1"/>
          <p:nvPr/>
        </p:nvSpPr>
        <p:spPr>
          <a:xfrm>
            <a:off x="1065938" y="151788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E1930CA-3117-2A24-1425-162A1A92692F}"/>
              </a:ext>
            </a:extLst>
          </p:cNvPr>
          <p:cNvSpPr txBox="1"/>
          <p:nvPr/>
        </p:nvSpPr>
        <p:spPr>
          <a:xfrm>
            <a:off x="1007855" y="250065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87" name="Diagrama de flujo: conector 86">
            <a:extLst>
              <a:ext uri="{FF2B5EF4-FFF2-40B4-BE49-F238E27FC236}">
                <a16:creationId xmlns:a16="http://schemas.microsoft.com/office/drawing/2014/main" id="{B589AD3D-7E83-1CD2-F666-50E707BBC55C}"/>
              </a:ext>
            </a:extLst>
          </p:cNvPr>
          <p:cNvSpPr/>
          <p:nvPr/>
        </p:nvSpPr>
        <p:spPr>
          <a:xfrm>
            <a:off x="346404" y="137542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99FC213F-EE6D-E92C-1315-54578B8E649D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rot="16200000" flipH="1">
            <a:off x="363403" y="2158128"/>
            <a:ext cx="558364" cy="563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27F8273-CA86-7996-AE90-8D9184342223}"/>
              </a:ext>
            </a:extLst>
          </p:cNvPr>
          <p:cNvSpPr txBox="1"/>
          <p:nvPr/>
        </p:nvSpPr>
        <p:spPr>
          <a:xfrm>
            <a:off x="414107" y="151089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5.6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003C3D85-7DDB-A999-166E-5169D35CD07A}"/>
              </a:ext>
            </a:extLst>
          </p:cNvPr>
          <p:cNvSpPr/>
          <p:nvPr/>
        </p:nvSpPr>
        <p:spPr>
          <a:xfrm>
            <a:off x="391279" y="246546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5405CAF-EDFB-ACA8-164D-F1E3DE20F235}"/>
              </a:ext>
            </a:extLst>
          </p:cNvPr>
          <p:cNvSpPr txBox="1"/>
          <p:nvPr/>
        </p:nvSpPr>
        <p:spPr>
          <a:xfrm>
            <a:off x="312966" y="248527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113" name="Diagrama de flujo: conector 112">
            <a:extLst>
              <a:ext uri="{FF2B5EF4-FFF2-40B4-BE49-F238E27FC236}">
                <a16:creationId xmlns:a16="http://schemas.microsoft.com/office/drawing/2014/main" id="{6EE9BA4E-1E05-53B5-CD2A-B43535BFB2BE}"/>
              </a:ext>
            </a:extLst>
          </p:cNvPr>
          <p:cNvSpPr/>
          <p:nvPr/>
        </p:nvSpPr>
        <p:spPr>
          <a:xfrm>
            <a:off x="3648064" y="309229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DC0E60EF-6C5B-D0DD-6ACD-75BF55698357}"/>
              </a:ext>
            </a:extLst>
          </p:cNvPr>
          <p:cNvCxnSpPr>
            <a:cxnSpLocks/>
            <a:stCxn id="113" idx="4"/>
            <a:endCxn id="174" idx="0"/>
          </p:cNvCxnSpPr>
          <p:nvPr/>
        </p:nvCxnSpPr>
        <p:spPr>
          <a:xfrm rot="5400000">
            <a:off x="2654837" y="3169190"/>
            <a:ext cx="806478" cy="17160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5183BF2-5FE9-07B3-6739-2675DCB53CCA}"/>
              </a:ext>
            </a:extLst>
          </p:cNvPr>
          <p:cNvSpPr txBox="1"/>
          <p:nvPr/>
        </p:nvSpPr>
        <p:spPr>
          <a:xfrm>
            <a:off x="3715767" y="322776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4.5</a:t>
            </a:r>
          </a:p>
        </p:txBody>
      </p:sp>
      <p:sp>
        <p:nvSpPr>
          <p:cNvPr id="117" name="Diagrama de flujo: conector 116">
            <a:extLst>
              <a:ext uri="{FF2B5EF4-FFF2-40B4-BE49-F238E27FC236}">
                <a16:creationId xmlns:a16="http://schemas.microsoft.com/office/drawing/2014/main" id="{FF5421C7-1E05-810A-400C-45A347FF34E3}"/>
              </a:ext>
            </a:extLst>
          </p:cNvPr>
          <p:cNvSpPr/>
          <p:nvPr/>
        </p:nvSpPr>
        <p:spPr>
          <a:xfrm>
            <a:off x="2996233" y="1376824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E3CD9E0B-97EC-43AD-2CD2-0D7F6B79DB6D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 rot="16200000" flipH="1">
            <a:off x="3055772" y="2116986"/>
            <a:ext cx="577698" cy="16071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AB96A2ED-7E87-01C2-E225-6445B4F30537}"/>
              </a:ext>
            </a:extLst>
          </p:cNvPr>
          <p:cNvSpPr txBox="1"/>
          <p:nvPr/>
        </p:nvSpPr>
        <p:spPr>
          <a:xfrm>
            <a:off x="3063936" y="1512293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1.5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52F82FBE-C797-1FB5-6973-C6A64651F856}"/>
              </a:ext>
            </a:extLst>
          </p:cNvPr>
          <p:cNvSpPr/>
          <p:nvPr/>
        </p:nvSpPr>
        <p:spPr>
          <a:xfrm>
            <a:off x="3145522" y="248619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22" name="Diagrama de flujo: conector 121">
            <a:extLst>
              <a:ext uri="{FF2B5EF4-FFF2-40B4-BE49-F238E27FC236}">
                <a16:creationId xmlns:a16="http://schemas.microsoft.com/office/drawing/2014/main" id="{EA25312C-8CD8-4335-FC23-421A68BCD32C}"/>
              </a:ext>
            </a:extLst>
          </p:cNvPr>
          <p:cNvSpPr/>
          <p:nvPr/>
        </p:nvSpPr>
        <p:spPr>
          <a:xfrm>
            <a:off x="5717083" y="138940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584DDCBD-C30D-21A0-98F1-FBBE433AE27F}"/>
              </a:ext>
            </a:extLst>
          </p:cNvPr>
          <p:cNvSpPr/>
          <p:nvPr/>
        </p:nvSpPr>
        <p:spPr>
          <a:xfrm>
            <a:off x="6006486" y="256495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B80E8732-0F2C-1C21-9428-067520553675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 rot="16200000" flipH="1">
            <a:off x="5813592" y="2092600"/>
            <a:ext cx="643872" cy="30083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E5DE24F-A2A8-F8E0-D011-D4C153F4BA0C}"/>
              </a:ext>
            </a:extLst>
          </p:cNvPr>
          <p:cNvSpPr txBox="1"/>
          <p:nvPr/>
        </p:nvSpPr>
        <p:spPr>
          <a:xfrm>
            <a:off x="5784786" y="152487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1.2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F3087C3-480C-E4D7-6E3C-A0405DA6416A}"/>
              </a:ext>
            </a:extLst>
          </p:cNvPr>
          <p:cNvSpPr txBox="1"/>
          <p:nvPr/>
        </p:nvSpPr>
        <p:spPr>
          <a:xfrm>
            <a:off x="5928173" y="258476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127" name="Diagrama de flujo: conector 126">
            <a:extLst>
              <a:ext uri="{FF2B5EF4-FFF2-40B4-BE49-F238E27FC236}">
                <a16:creationId xmlns:a16="http://schemas.microsoft.com/office/drawing/2014/main" id="{E6A23923-ECBC-2322-402C-F77C873C5858}"/>
              </a:ext>
            </a:extLst>
          </p:cNvPr>
          <p:cNvSpPr/>
          <p:nvPr/>
        </p:nvSpPr>
        <p:spPr>
          <a:xfrm>
            <a:off x="5086173" y="138241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D342BEA3-B081-8FFF-19C3-6514B0E3B42E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 rot="16200000" flipH="1">
            <a:off x="5154887" y="2113403"/>
            <a:ext cx="635483" cy="23685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4F0E60D7-6510-93C2-3A07-3B481544562D}"/>
              </a:ext>
            </a:extLst>
          </p:cNvPr>
          <p:cNvSpPr txBox="1"/>
          <p:nvPr/>
        </p:nvSpPr>
        <p:spPr>
          <a:xfrm>
            <a:off x="5153876" y="151788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4.4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63749D3C-3751-CF99-4BF9-A332ADDA5954}"/>
              </a:ext>
            </a:extLst>
          </p:cNvPr>
          <p:cNvSpPr/>
          <p:nvPr/>
        </p:nvSpPr>
        <p:spPr>
          <a:xfrm>
            <a:off x="5311597" y="254957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24CB8F75-CF38-57A7-720E-DD03027F9F4A}"/>
              </a:ext>
            </a:extLst>
          </p:cNvPr>
          <p:cNvSpPr txBox="1"/>
          <p:nvPr/>
        </p:nvSpPr>
        <p:spPr>
          <a:xfrm>
            <a:off x="5233284" y="256938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132" name="Diagrama de flujo: conector 131">
            <a:extLst>
              <a:ext uri="{FF2B5EF4-FFF2-40B4-BE49-F238E27FC236}">
                <a16:creationId xmlns:a16="http://schemas.microsoft.com/office/drawing/2014/main" id="{7984982A-14D2-4F4B-C739-933EBF3C7294}"/>
              </a:ext>
            </a:extLst>
          </p:cNvPr>
          <p:cNvSpPr/>
          <p:nvPr/>
        </p:nvSpPr>
        <p:spPr>
          <a:xfrm>
            <a:off x="4415558" y="138241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C6D0F569-388D-DBB2-3537-D72C34BF2058}"/>
              </a:ext>
            </a:extLst>
          </p:cNvPr>
          <p:cNvSpPr/>
          <p:nvPr/>
        </p:nvSpPr>
        <p:spPr>
          <a:xfrm>
            <a:off x="4606921" y="2557961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158545FE-C1E8-46F2-986C-B4354E36E379}"/>
              </a:ext>
            </a:extLst>
          </p:cNvPr>
          <p:cNvCxnSpPr>
            <a:cxnSpLocks/>
            <a:stCxn id="132" idx="4"/>
            <a:endCxn id="133" idx="0"/>
          </p:cNvCxnSpPr>
          <p:nvPr/>
        </p:nvCxnSpPr>
        <p:spPr>
          <a:xfrm rot="16200000" flipH="1">
            <a:off x="4463047" y="2134629"/>
            <a:ext cx="643872" cy="202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14EEB16-9EC4-44C3-C4C5-90E8F05FA169}"/>
              </a:ext>
            </a:extLst>
          </p:cNvPr>
          <p:cNvSpPr txBox="1"/>
          <p:nvPr/>
        </p:nvSpPr>
        <p:spPr>
          <a:xfrm>
            <a:off x="4483261" y="151788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4.6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3532260C-23F7-E2C5-6184-D28E857B61F9}"/>
              </a:ext>
            </a:extLst>
          </p:cNvPr>
          <p:cNvSpPr txBox="1"/>
          <p:nvPr/>
        </p:nvSpPr>
        <p:spPr>
          <a:xfrm>
            <a:off x="4528608" y="257777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137" name="Diagrama de flujo: conector 136">
            <a:extLst>
              <a:ext uri="{FF2B5EF4-FFF2-40B4-BE49-F238E27FC236}">
                <a16:creationId xmlns:a16="http://schemas.microsoft.com/office/drawing/2014/main" id="{071B756E-5272-0766-70B1-7A319738FA1B}"/>
              </a:ext>
            </a:extLst>
          </p:cNvPr>
          <p:cNvSpPr/>
          <p:nvPr/>
        </p:nvSpPr>
        <p:spPr>
          <a:xfrm>
            <a:off x="3741690" y="137542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004C42CC-00B2-107B-DF90-5248A75AE2F9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 rot="16200000" flipH="1">
            <a:off x="3809955" y="2106861"/>
            <a:ext cx="635483" cy="2359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76EF7E16-0D72-43EC-F334-1AE2C0ABF10B}"/>
              </a:ext>
            </a:extLst>
          </p:cNvPr>
          <p:cNvSpPr txBox="1"/>
          <p:nvPr/>
        </p:nvSpPr>
        <p:spPr>
          <a:xfrm>
            <a:off x="3809393" y="151089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5.4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CF4DEE8C-D090-D88C-B7E7-AA68886749F4}"/>
              </a:ext>
            </a:extLst>
          </p:cNvPr>
          <p:cNvSpPr/>
          <p:nvPr/>
        </p:nvSpPr>
        <p:spPr>
          <a:xfrm>
            <a:off x="3966216" y="2542581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2CE4FB3D-A3D2-B154-12DA-FD4B1480C152}"/>
              </a:ext>
            </a:extLst>
          </p:cNvPr>
          <p:cNvSpPr txBox="1"/>
          <p:nvPr/>
        </p:nvSpPr>
        <p:spPr>
          <a:xfrm>
            <a:off x="3887903" y="256239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142" name="Diagrama de flujo: conector 141">
            <a:extLst>
              <a:ext uri="{FF2B5EF4-FFF2-40B4-BE49-F238E27FC236}">
                <a16:creationId xmlns:a16="http://schemas.microsoft.com/office/drawing/2014/main" id="{28C13E1B-668D-3BB6-01A5-4D3EE8DFBBC9}"/>
              </a:ext>
            </a:extLst>
          </p:cNvPr>
          <p:cNvSpPr/>
          <p:nvPr/>
        </p:nvSpPr>
        <p:spPr>
          <a:xfrm>
            <a:off x="6927937" y="3080096"/>
            <a:ext cx="642128" cy="56979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6E794261-5EC5-A7DF-FF85-2CA42574C9E1}"/>
              </a:ext>
            </a:extLst>
          </p:cNvPr>
          <p:cNvCxnSpPr>
            <a:cxnSpLocks/>
            <a:stCxn id="142" idx="4"/>
          </p:cNvCxnSpPr>
          <p:nvPr/>
        </p:nvCxnSpPr>
        <p:spPr>
          <a:xfrm rot="5400000">
            <a:off x="6531750" y="3727327"/>
            <a:ext cx="794688" cy="6398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9E7A634-442D-EA85-BCF1-4E7B1AF1152F}"/>
              </a:ext>
            </a:extLst>
          </p:cNvPr>
          <p:cNvSpPr txBox="1"/>
          <p:nvPr/>
        </p:nvSpPr>
        <p:spPr>
          <a:xfrm>
            <a:off x="7000564" y="3244681"/>
            <a:ext cx="49728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4.8</a:t>
            </a:r>
          </a:p>
        </p:txBody>
      </p:sp>
      <p:sp>
        <p:nvSpPr>
          <p:cNvPr id="146" name="Diagrama de flujo: conector 145">
            <a:extLst>
              <a:ext uri="{FF2B5EF4-FFF2-40B4-BE49-F238E27FC236}">
                <a16:creationId xmlns:a16="http://schemas.microsoft.com/office/drawing/2014/main" id="{49FFA902-3AD1-809F-F3E6-0F44EBF1EEB2}"/>
              </a:ext>
            </a:extLst>
          </p:cNvPr>
          <p:cNvSpPr/>
          <p:nvPr/>
        </p:nvSpPr>
        <p:spPr>
          <a:xfrm>
            <a:off x="6383060" y="1376125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AF0DB6A1-E93C-631F-8586-9CDF58F6676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rot="16200000" flipH="1">
            <a:off x="6461639" y="2097247"/>
            <a:ext cx="645807" cy="2669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3F79EFBB-2122-7864-C4AC-09490D163ADB}"/>
              </a:ext>
            </a:extLst>
          </p:cNvPr>
          <p:cNvSpPr txBox="1"/>
          <p:nvPr/>
        </p:nvSpPr>
        <p:spPr>
          <a:xfrm>
            <a:off x="6438482" y="151089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6.7</a:t>
            </a: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2E20038-02AB-A4F7-C028-E021E3829A74}"/>
              </a:ext>
            </a:extLst>
          </p:cNvPr>
          <p:cNvSpPr/>
          <p:nvPr/>
        </p:nvSpPr>
        <p:spPr>
          <a:xfrm>
            <a:off x="6638537" y="255360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F9F926FB-1AEE-9A55-5E96-D5EA80616157}"/>
              </a:ext>
            </a:extLst>
          </p:cNvPr>
          <p:cNvSpPr txBox="1"/>
          <p:nvPr/>
        </p:nvSpPr>
        <p:spPr>
          <a:xfrm>
            <a:off x="6571210" y="258476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E48F0E58-16E6-AFBA-8BF5-22462C609358}"/>
              </a:ext>
            </a:extLst>
          </p:cNvPr>
          <p:cNvSpPr txBox="1"/>
          <p:nvPr/>
        </p:nvSpPr>
        <p:spPr>
          <a:xfrm>
            <a:off x="5275367" y="4562054"/>
            <a:ext cx="93300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 err="1"/>
              <a:t>Sepal</a:t>
            </a:r>
            <a:r>
              <a:rPr lang="es-MX" sz="1013" dirty="0"/>
              <a:t> </a:t>
            </a:r>
            <a:r>
              <a:rPr lang="es-MX" sz="1013" dirty="0" err="1"/>
              <a:t>Length</a:t>
            </a:r>
            <a:endParaRPr lang="es-MX" sz="1013" dirty="0"/>
          </a:p>
        </p:txBody>
      </p:sp>
      <p:sp>
        <p:nvSpPr>
          <p:cNvPr id="159" name="Diagrama de flujo: conector 158">
            <a:extLst>
              <a:ext uri="{FF2B5EF4-FFF2-40B4-BE49-F238E27FC236}">
                <a16:creationId xmlns:a16="http://schemas.microsoft.com/office/drawing/2014/main" id="{560C806F-636C-36C1-EE70-8B5849E2B6BE}"/>
              </a:ext>
            </a:extLst>
          </p:cNvPr>
          <p:cNvSpPr/>
          <p:nvPr/>
        </p:nvSpPr>
        <p:spPr>
          <a:xfrm>
            <a:off x="3984539" y="444442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F5D2E291-C54F-EAF6-C6E7-5D11882B05DE}"/>
              </a:ext>
            </a:extLst>
          </p:cNvPr>
          <p:cNvSpPr/>
          <p:nvPr/>
        </p:nvSpPr>
        <p:spPr>
          <a:xfrm>
            <a:off x="4229754" y="559793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56745051-E9B0-EA3A-6A98-AE68A0AFE0CD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 rot="16200000" flipH="1">
            <a:off x="4069971" y="5158697"/>
            <a:ext cx="621838" cy="25664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B7BF7858-6D77-286D-0BA8-83FAF5FF5934}"/>
              </a:ext>
            </a:extLst>
          </p:cNvPr>
          <p:cNvSpPr txBox="1"/>
          <p:nvPr/>
        </p:nvSpPr>
        <p:spPr>
          <a:xfrm>
            <a:off x="4052242" y="457989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5.7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DB083A54-E5E9-228E-4F2F-242E2F33379C}"/>
              </a:ext>
            </a:extLst>
          </p:cNvPr>
          <p:cNvSpPr txBox="1"/>
          <p:nvPr/>
        </p:nvSpPr>
        <p:spPr>
          <a:xfrm>
            <a:off x="4151441" y="5617751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164" name="Diagrama de flujo: conector 163">
            <a:extLst>
              <a:ext uri="{FF2B5EF4-FFF2-40B4-BE49-F238E27FC236}">
                <a16:creationId xmlns:a16="http://schemas.microsoft.com/office/drawing/2014/main" id="{698A9C4A-BAFE-8A25-720E-3A8CF9D2F4AB}"/>
              </a:ext>
            </a:extLst>
          </p:cNvPr>
          <p:cNvSpPr/>
          <p:nvPr/>
        </p:nvSpPr>
        <p:spPr>
          <a:xfrm>
            <a:off x="3331595" y="443743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id="{A22C907C-8A6F-A343-6A98-5EF361B67573}"/>
              </a:ext>
            </a:extLst>
          </p:cNvPr>
          <p:cNvCxnSpPr>
            <a:cxnSpLocks/>
            <a:stCxn id="164" idx="4"/>
            <a:endCxn id="167" idx="0"/>
          </p:cNvCxnSpPr>
          <p:nvPr/>
        </p:nvCxnSpPr>
        <p:spPr>
          <a:xfrm rot="16200000" flipH="1">
            <a:off x="3400249" y="5168483"/>
            <a:ext cx="613449" cy="21469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5B3FC3D2-27E8-DA61-D689-8D8E06D72CE1}"/>
              </a:ext>
            </a:extLst>
          </p:cNvPr>
          <p:cNvSpPr txBox="1"/>
          <p:nvPr/>
        </p:nvSpPr>
        <p:spPr>
          <a:xfrm>
            <a:off x="3399298" y="457290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5.4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DBA2DDAA-C111-5C43-00AC-ED92B27C63F4}"/>
              </a:ext>
            </a:extLst>
          </p:cNvPr>
          <p:cNvSpPr/>
          <p:nvPr/>
        </p:nvSpPr>
        <p:spPr>
          <a:xfrm>
            <a:off x="3534865" y="558255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82C2F83-27EB-CBDC-DC60-6DF0CDED4941}"/>
              </a:ext>
            </a:extLst>
          </p:cNvPr>
          <p:cNvSpPr txBox="1"/>
          <p:nvPr/>
        </p:nvSpPr>
        <p:spPr>
          <a:xfrm>
            <a:off x="3456552" y="5602371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169" name="Diagrama de flujo: conector 168">
            <a:extLst>
              <a:ext uri="{FF2B5EF4-FFF2-40B4-BE49-F238E27FC236}">
                <a16:creationId xmlns:a16="http://schemas.microsoft.com/office/drawing/2014/main" id="{F53FEC7A-10A5-0AAE-B2BE-E40E4B1983E8}"/>
              </a:ext>
            </a:extLst>
          </p:cNvPr>
          <p:cNvSpPr/>
          <p:nvPr/>
        </p:nvSpPr>
        <p:spPr>
          <a:xfrm>
            <a:off x="2694031" y="443743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54975C22-4280-33D7-AF8D-A98E19CFF34D}"/>
              </a:ext>
            </a:extLst>
          </p:cNvPr>
          <p:cNvSpPr/>
          <p:nvPr/>
        </p:nvSpPr>
        <p:spPr>
          <a:xfrm>
            <a:off x="2830189" y="5590947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171" name="Conector: angular 170">
            <a:extLst>
              <a:ext uri="{FF2B5EF4-FFF2-40B4-BE49-F238E27FC236}">
                <a16:creationId xmlns:a16="http://schemas.microsoft.com/office/drawing/2014/main" id="{C0A973EB-4B00-9A8D-D40C-CC5DC35736B1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 rot="16200000" flipH="1">
            <a:off x="2724934" y="5206234"/>
            <a:ext cx="621838" cy="1475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A0D84E30-96B7-7D05-2999-445B7E077293}"/>
              </a:ext>
            </a:extLst>
          </p:cNvPr>
          <p:cNvSpPr txBox="1"/>
          <p:nvPr/>
        </p:nvSpPr>
        <p:spPr>
          <a:xfrm>
            <a:off x="2761734" y="457290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5.6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8477F46A-8F5C-A08E-E44A-6C661BE91E5E}"/>
              </a:ext>
            </a:extLst>
          </p:cNvPr>
          <p:cNvSpPr txBox="1"/>
          <p:nvPr/>
        </p:nvSpPr>
        <p:spPr>
          <a:xfrm>
            <a:off x="2751876" y="5610760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174" name="Diagrama de flujo: conector 173">
            <a:extLst>
              <a:ext uri="{FF2B5EF4-FFF2-40B4-BE49-F238E27FC236}">
                <a16:creationId xmlns:a16="http://schemas.microsoft.com/office/drawing/2014/main" id="{12AC840E-F22D-26D2-6A8B-05D5F6557144}"/>
              </a:ext>
            </a:extLst>
          </p:cNvPr>
          <p:cNvSpPr/>
          <p:nvPr/>
        </p:nvSpPr>
        <p:spPr>
          <a:xfrm>
            <a:off x="1932030" y="443044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75" name="Conector: angular 174">
            <a:extLst>
              <a:ext uri="{FF2B5EF4-FFF2-40B4-BE49-F238E27FC236}">
                <a16:creationId xmlns:a16="http://schemas.microsoft.com/office/drawing/2014/main" id="{E626A8D2-5CBD-DD82-0352-341A8C0F9083}"/>
              </a:ext>
            </a:extLst>
          </p:cNvPr>
          <p:cNvCxnSpPr>
            <a:cxnSpLocks/>
            <a:stCxn id="174" idx="4"/>
            <a:endCxn id="177" idx="0"/>
          </p:cNvCxnSpPr>
          <p:nvPr/>
        </p:nvCxnSpPr>
        <p:spPr>
          <a:xfrm rot="16200000" flipH="1">
            <a:off x="2000684" y="5161492"/>
            <a:ext cx="613449" cy="21469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8732C02B-56EE-C52C-8351-18E9452A8A10}"/>
              </a:ext>
            </a:extLst>
          </p:cNvPr>
          <p:cNvSpPr txBox="1"/>
          <p:nvPr/>
        </p:nvSpPr>
        <p:spPr>
          <a:xfrm>
            <a:off x="1999733" y="456591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6.0</a:t>
            </a:r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DF2CBF77-1634-BCE6-597E-BD9539CFF1A7}"/>
              </a:ext>
            </a:extLst>
          </p:cNvPr>
          <p:cNvSpPr/>
          <p:nvPr/>
        </p:nvSpPr>
        <p:spPr>
          <a:xfrm>
            <a:off x="2135300" y="5575567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A87C8908-4EED-EACE-EFB5-087C25B0B53E}"/>
              </a:ext>
            </a:extLst>
          </p:cNvPr>
          <p:cNvSpPr txBox="1"/>
          <p:nvPr/>
        </p:nvSpPr>
        <p:spPr>
          <a:xfrm>
            <a:off x="2056987" y="5595380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179" name="Diagrama de flujo: conector 178">
            <a:extLst>
              <a:ext uri="{FF2B5EF4-FFF2-40B4-BE49-F238E27FC236}">
                <a16:creationId xmlns:a16="http://schemas.microsoft.com/office/drawing/2014/main" id="{A3BD9435-4CA6-E320-9A7E-009EE5F1912D}"/>
              </a:ext>
            </a:extLst>
          </p:cNvPr>
          <p:cNvSpPr/>
          <p:nvPr/>
        </p:nvSpPr>
        <p:spPr>
          <a:xfrm>
            <a:off x="4666466" y="4446132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180" name="Conector: angular 179">
            <a:extLst>
              <a:ext uri="{FF2B5EF4-FFF2-40B4-BE49-F238E27FC236}">
                <a16:creationId xmlns:a16="http://schemas.microsoft.com/office/drawing/2014/main" id="{F2C12DBD-571A-E1A9-056B-9779C80283F6}"/>
              </a:ext>
            </a:extLst>
          </p:cNvPr>
          <p:cNvCxnSpPr>
            <a:cxnSpLocks/>
            <a:stCxn id="179" idx="4"/>
            <a:endCxn id="203" idx="0"/>
          </p:cNvCxnSpPr>
          <p:nvPr/>
        </p:nvCxnSpPr>
        <p:spPr>
          <a:xfrm rot="16200000" flipH="1">
            <a:off x="4761835" y="5150464"/>
            <a:ext cx="615369" cy="27004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D4174-8E66-D9B0-871A-1689E228EEC3}"/>
              </a:ext>
            </a:extLst>
          </p:cNvPr>
          <p:cNvSpPr txBox="1"/>
          <p:nvPr/>
        </p:nvSpPr>
        <p:spPr>
          <a:xfrm>
            <a:off x="4734169" y="4581601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4.9</a:t>
            </a:r>
          </a:p>
        </p:txBody>
      </p:sp>
      <p:cxnSp>
        <p:nvCxnSpPr>
          <p:cNvPr id="186" name="Conector: angular 185">
            <a:extLst>
              <a:ext uri="{FF2B5EF4-FFF2-40B4-BE49-F238E27FC236}">
                <a16:creationId xmlns:a16="http://schemas.microsoft.com/office/drawing/2014/main" id="{47C48531-4F33-7CA3-3289-C584B76475ED}"/>
              </a:ext>
            </a:extLst>
          </p:cNvPr>
          <p:cNvCxnSpPr>
            <a:cxnSpLocks/>
            <a:stCxn id="113" idx="4"/>
            <a:endCxn id="169" idx="0"/>
          </p:cNvCxnSpPr>
          <p:nvPr/>
        </p:nvCxnSpPr>
        <p:spPr>
          <a:xfrm rot="5400000">
            <a:off x="3032343" y="3553686"/>
            <a:ext cx="813469" cy="9540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Conector: angular 189">
            <a:extLst>
              <a:ext uri="{FF2B5EF4-FFF2-40B4-BE49-F238E27FC236}">
                <a16:creationId xmlns:a16="http://schemas.microsoft.com/office/drawing/2014/main" id="{435A8B87-6083-A7CC-4167-BB2D329706D6}"/>
              </a:ext>
            </a:extLst>
          </p:cNvPr>
          <p:cNvCxnSpPr>
            <a:cxnSpLocks/>
            <a:stCxn id="113" idx="4"/>
            <a:endCxn id="164" idx="0"/>
          </p:cNvCxnSpPr>
          <p:nvPr/>
        </p:nvCxnSpPr>
        <p:spPr>
          <a:xfrm rot="5400000">
            <a:off x="3351125" y="3872468"/>
            <a:ext cx="813469" cy="31646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Conector: angular 193">
            <a:extLst>
              <a:ext uri="{FF2B5EF4-FFF2-40B4-BE49-F238E27FC236}">
                <a16:creationId xmlns:a16="http://schemas.microsoft.com/office/drawing/2014/main" id="{B88A394D-820E-23DE-501E-83EB2F2AEFB4}"/>
              </a:ext>
            </a:extLst>
          </p:cNvPr>
          <p:cNvCxnSpPr>
            <a:cxnSpLocks/>
            <a:stCxn id="113" idx="4"/>
            <a:endCxn id="159" idx="0"/>
          </p:cNvCxnSpPr>
          <p:nvPr/>
        </p:nvCxnSpPr>
        <p:spPr>
          <a:xfrm rot="16200000" flipH="1">
            <a:off x="3674100" y="3865960"/>
            <a:ext cx="820460" cy="33647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A55B3D0B-51EA-1A7C-AEEF-C6594FDE93B6}"/>
              </a:ext>
            </a:extLst>
          </p:cNvPr>
          <p:cNvCxnSpPr>
            <a:cxnSpLocks/>
            <a:stCxn id="113" idx="4"/>
            <a:endCxn id="179" idx="0"/>
          </p:cNvCxnSpPr>
          <p:nvPr/>
        </p:nvCxnSpPr>
        <p:spPr>
          <a:xfrm rot="16200000" flipH="1">
            <a:off x="4014212" y="3525849"/>
            <a:ext cx="822164" cy="101840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48A17013-43CC-2144-DC62-D96D60338006}"/>
              </a:ext>
            </a:extLst>
          </p:cNvPr>
          <p:cNvSpPr/>
          <p:nvPr/>
        </p:nvSpPr>
        <p:spPr>
          <a:xfrm>
            <a:off x="4925085" y="559317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6D64B771-C07F-87B2-35F4-96F11D868A30}"/>
              </a:ext>
            </a:extLst>
          </p:cNvPr>
          <p:cNvSpPr txBox="1"/>
          <p:nvPr/>
        </p:nvSpPr>
        <p:spPr>
          <a:xfrm>
            <a:off x="4846772" y="561298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67348A3C-6A56-B4F0-4D2A-B1E7975B27EF}"/>
              </a:ext>
            </a:extLst>
          </p:cNvPr>
          <p:cNvSpPr txBox="1"/>
          <p:nvPr/>
        </p:nvSpPr>
        <p:spPr>
          <a:xfrm>
            <a:off x="3050024" y="250157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207" name="Diagrama de flujo: conector 206">
            <a:extLst>
              <a:ext uri="{FF2B5EF4-FFF2-40B4-BE49-F238E27FC236}">
                <a16:creationId xmlns:a16="http://schemas.microsoft.com/office/drawing/2014/main" id="{B00312C4-8DD2-09C9-D1F0-B3B8A26B922F}"/>
              </a:ext>
            </a:extLst>
          </p:cNvPr>
          <p:cNvSpPr/>
          <p:nvPr/>
        </p:nvSpPr>
        <p:spPr>
          <a:xfrm>
            <a:off x="7740723" y="4451569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id="{88C8AE88-FFC3-1B46-5DB2-CE4601BB35D5}"/>
              </a:ext>
            </a:extLst>
          </p:cNvPr>
          <p:cNvCxnSpPr>
            <a:cxnSpLocks/>
            <a:stCxn id="207" idx="4"/>
            <a:endCxn id="210" idx="0"/>
          </p:cNvCxnSpPr>
          <p:nvPr/>
        </p:nvCxnSpPr>
        <p:spPr>
          <a:xfrm rot="16200000" flipH="1">
            <a:off x="7831411" y="5160581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32CABDC3-A1DF-E70D-BA6D-DAA16C730562}"/>
              </a:ext>
            </a:extLst>
          </p:cNvPr>
          <p:cNvSpPr txBox="1"/>
          <p:nvPr/>
        </p:nvSpPr>
        <p:spPr>
          <a:xfrm>
            <a:off x="7808426" y="4587038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5.9</a:t>
            </a:r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43F48CE0-C0F8-AC8C-4DE7-92B1CB014015}"/>
              </a:ext>
            </a:extLst>
          </p:cNvPr>
          <p:cNvSpPr/>
          <p:nvPr/>
        </p:nvSpPr>
        <p:spPr>
          <a:xfrm>
            <a:off x="8120265" y="572889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AF24D65E-8EBD-139F-F9AD-7D39604CCB09}"/>
              </a:ext>
            </a:extLst>
          </p:cNvPr>
          <p:cNvSpPr txBox="1"/>
          <p:nvPr/>
        </p:nvSpPr>
        <p:spPr>
          <a:xfrm>
            <a:off x="8016074" y="5748707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212" name="Diagrama de flujo: conector 211">
            <a:extLst>
              <a:ext uri="{FF2B5EF4-FFF2-40B4-BE49-F238E27FC236}">
                <a16:creationId xmlns:a16="http://schemas.microsoft.com/office/drawing/2014/main" id="{E7022475-93AB-8807-5912-3D993BECA885}"/>
              </a:ext>
            </a:extLst>
          </p:cNvPr>
          <p:cNvSpPr/>
          <p:nvPr/>
        </p:nvSpPr>
        <p:spPr>
          <a:xfrm>
            <a:off x="7103159" y="4451569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A7237F71-A72C-A038-C917-89B2D6B427BC}"/>
              </a:ext>
            </a:extLst>
          </p:cNvPr>
          <p:cNvSpPr/>
          <p:nvPr/>
        </p:nvSpPr>
        <p:spPr>
          <a:xfrm>
            <a:off x="7415589" y="573728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214" name="Conector: angular 213">
            <a:extLst>
              <a:ext uri="{FF2B5EF4-FFF2-40B4-BE49-F238E27FC236}">
                <a16:creationId xmlns:a16="http://schemas.microsoft.com/office/drawing/2014/main" id="{C8806134-9F48-3EFE-8686-40BE7DBE001D}"/>
              </a:ext>
            </a:extLst>
          </p:cNvPr>
          <p:cNvCxnSpPr>
            <a:cxnSpLocks/>
            <a:stCxn id="212" idx="4"/>
            <a:endCxn id="213" idx="0"/>
          </p:cNvCxnSpPr>
          <p:nvPr/>
        </p:nvCxnSpPr>
        <p:spPr>
          <a:xfrm rot="16200000" flipH="1">
            <a:off x="7156096" y="5198332"/>
            <a:ext cx="754042" cy="3238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1C8194CB-FE64-88FF-9C84-9F8B960927ED}"/>
              </a:ext>
            </a:extLst>
          </p:cNvPr>
          <p:cNvSpPr txBox="1"/>
          <p:nvPr/>
        </p:nvSpPr>
        <p:spPr>
          <a:xfrm>
            <a:off x="7170862" y="4587038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6.0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B8C13E6-2E90-823D-C2EF-B0ADE2B73B33}"/>
              </a:ext>
            </a:extLst>
          </p:cNvPr>
          <p:cNvSpPr txBox="1"/>
          <p:nvPr/>
        </p:nvSpPr>
        <p:spPr>
          <a:xfrm>
            <a:off x="7337276" y="575709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17" name="Diagrama de flujo: conector 216">
            <a:extLst>
              <a:ext uri="{FF2B5EF4-FFF2-40B4-BE49-F238E27FC236}">
                <a16:creationId xmlns:a16="http://schemas.microsoft.com/office/drawing/2014/main" id="{4CC48E4A-6844-29E7-05F5-23440B470937}"/>
              </a:ext>
            </a:extLst>
          </p:cNvPr>
          <p:cNvSpPr/>
          <p:nvPr/>
        </p:nvSpPr>
        <p:spPr>
          <a:xfrm>
            <a:off x="6315280" y="444457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18" name="Conector: angular 217">
            <a:extLst>
              <a:ext uri="{FF2B5EF4-FFF2-40B4-BE49-F238E27FC236}">
                <a16:creationId xmlns:a16="http://schemas.microsoft.com/office/drawing/2014/main" id="{3BE21BA5-DA8E-E94A-EC38-1DD80F75ECD1}"/>
              </a:ext>
            </a:extLst>
          </p:cNvPr>
          <p:cNvCxnSpPr>
            <a:cxnSpLocks/>
            <a:endCxn id="220" idx="0"/>
          </p:cNvCxnSpPr>
          <p:nvPr/>
        </p:nvCxnSpPr>
        <p:spPr>
          <a:xfrm rot="16200000" flipH="1">
            <a:off x="6431846" y="5153590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5313C7EA-712E-1758-BABA-120FF9B7CD80}"/>
              </a:ext>
            </a:extLst>
          </p:cNvPr>
          <p:cNvSpPr txBox="1"/>
          <p:nvPr/>
        </p:nvSpPr>
        <p:spPr>
          <a:xfrm>
            <a:off x="6408861" y="458004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6.2</a:t>
            </a:r>
          </a:p>
        </p:txBody>
      </p:sp>
      <p:sp>
        <p:nvSpPr>
          <p:cNvPr id="220" name="Rectángulo 219">
            <a:extLst>
              <a:ext uri="{FF2B5EF4-FFF2-40B4-BE49-F238E27FC236}">
                <a16:creationId xmlns:a16="http://schemas.microsoft.com/office/drawing/2014/main" id="{85AA7596-F596-FACE-C815-C306713F360A}"/>
              </a:ext>
            </a:extLst>
          </p:cNvPr>
          <p:cNvSpPr/>
          <p:nvPr/>
        </p:nvSpPr>
        <p:spPr>
          <a:xfrm>
            <a:off x="6720700" y="572190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42D6642D-9C55-25F8-B57F-C66582D4F9F0}"/>
              </a:ext>
            </a:extLst>
          </p:cNvPr>
          <p:cNvSpPr txBox="1"/>
          <p:nvPr/>
        </p:nvSpPr>
        <p:spPr>
          <a:xfrm>
            <a:off x="6642387" y="574171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cxnSp>
        <p:nvCxnSpPr>
          <p:cNvPr id="229" name="Conector: angular 228">
            <a:extLst>
              <a:ext uri="{FF2B5EF4-FFF2-40B4-BE49-F238E27FC236}">
                <a16:creationId xmlns:a16="http://schemas.microsoft.com/office/drawing/2014/main" id="{E93827C3-1E2F-A999-1CB8-F1D047E801CC}"/>
              </a:ext>
            </a:extLst>
          </p:cNvPr>
          <p:cNvCxnSpPr>
            <a:cxnSpLocks/>
            <a:stCxn id="142" idx="4"/>
            <a:endCxn id="212" idx="0"/>
          </p:cNvCxnSpPr>
          <p:nvPr/>
        </p:nvCxnSpPr>
        <p:spPr>
          <a:xfrm rot="16200000" flipH="1">
            <a:off x="6909255" y="3989635"/>
            <a:ext cx="801679" cy="1221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id="{8B45378D-3EF0-D4EC-8AAF-5C2FBFC4D174}"/>
              </a:ext>
            </a:extLst>
          </p:cNvPr>
          <p:cNvCxnSpPr>
            <a:cxnSpLocks/>
            <a:stCxn id="142" idx="4"/>
            <a:endCxn id="207" idx="0"/>
          </p:cNvCxnSpPr>
          <p:nvPr/>
        </p:nvCxnSpPr>
        <p:spPr>
          <a:xfrm rot="16200000" flipH="1">
            <a:off x="7228037" y="3670853"/>
            <a:ext cx="801679" cy="75975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" name="Diagrama de flujo: conector 236">
            <a:extLst>
              <a:ext uri="{FF2B5EF4-FFF2-40B4-BE49-F238E27FC236}">
                <a16:creationId xmlns:a16="http://schemas.microsoft.com/office/drawing/2014/main" id="{7C76337D-2C56-B4DC-4FEC-3A5E8B8D914D}"/>
              </a:ext>
            </a:extLst>
          </p:cNvPr>
          <p:cNvSpPr/>
          <p:nvPr/>
        </p:nvSpPr>
        <p:spPr>
          <a:xfrm>
            <a:off x="9242416" y="1397429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FD04C337-D609-F7AA-73AA-17B4F3E914FD}"/>
              </a:ext>
            </a:extLst>
          </p:cNvPr>
          <p:cNvSpPr/>
          <p:nvPr/>
        </p:nvSpPr>
        <p:spPr>
          <a:xfrm>
            <a:off x="9597026" y="253992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239" name="Conector: angular 238">
            <a:extLst>
              <a:ext uri="{FF2B5EF4-FFF2-40B4-BE49-F238E27FC236}">
                <a16:creationId xmlns:a16="http://schemas.microsoft.com/office/drawing/2014/main" id="{1C5E314B-D8DA-58B6-1136-F999B95E5090}"/>
              </a:ext>
            </a:extLst>
          </p:cNvPr>
          <p:cNvCxnSpPr>
            <a:cxnSpLocks/>
            <a:stCxn id="237" idx="4"/>
            <a:endCxn id="238" idx="0"/>
          </p:cNvCxnSpPr>
          <p:nvPr/>
        </p:nvCxnSpPr>
        <p:spPr>
          <a:xfrm rot="16200000" flipH="1">
            <a:off x="9388054" y="2051491"/>
            <a:ext cx="610821" cy="36603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F026FC7E-D514-D88A-C51F-FF8B6163622C}"/>
              </a:ext>
            </a:extLst>
          </p:cNvPr>
          <p:cNvSpPr txBox="1"/>
          <p:nvPr/>
        </p:nvSpPr>
        <p:spPr>
          <a:xfrm>
            <a:off x="9310119" y="1532898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6.1</a:t>
            </a:r>
          </a:p>
        </p:txBody>
      </p:sp>
      <p:sp>
        <p:nvSpPr>
          <p:cNvPr id="241" name="CuadroTexto 240">
            <a:extLst>
              <a:ext uri="{FF2B5EF4-FFF2-40B4-BE49-F238E27FC236}">
                <a16:creationId xmlns:a16="http://schemas.microsoft.com/office/drawing/2014/main" id="{976C212E-D9F3-FE2D-A07A-7328A4AFF73F}"/>
              </a:ext>
            </a:extLst>
          </p:cNvPr>
          <p:cNvSpPr txBox="1"/>
          <p:nvPr/>
        </p:nvSpPr>
        <p:spPr>
          <a:xfrm>
            <a:off x="9518713" y="255973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42" name="Diagrama de flujo: conector 241">
            <a:extLst>
              <a:ext uri="{FF2B5EF4-FFF2-40B4-BE49-F238E27FC236}">
                <a16:creationId xmlns:a16="http://schemas.microsoft.com/office/drawing/2014/main" id="{1323D2F9-5197-0ED3-6AB8-0B217DFC28DF}"/>
              </a:ext>
            </a:extLst>
          </p:cNvPr>
          <p:cNvSpPr/>
          <p:nvPr/>
        </p:nvSpPr>
        <p:spPr>
          <a:xfrm>
            <a:off x="8589472" y="139043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43" name="Conector: angular 242">
            <a:extLst>
              <a:ext uri="{FF2B5EF4-FFF2-40B4-BE49-F238E27FC236}">
                <a16:creationId xmlns:a16="http://schemas.microsoft.com/office/drawing/2014/main" id="{A22D17DE-BC2D-896E-AAB6-9B3D1ADB5D31}"/>
              </a:ext>
            </a:extLst>
          </p:cNvPr>
          <p:cNvCxnSpPr>
            <a:cxnSpLocks/>
            <a:stCxn id="242" idx="4"/>
            <a:endCxn id="245" idx="0"/>
          </p:cNvCxnSpPr>
          <p:nvPr/>
        </p:nvCxnSpPr>
        <p:spPr>
          <a:xfrm rot="16200000" flipH="1">
            <a:off x="8718332" y="2061279"/>
            <a:ext cx="602432" cy="3240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A027ACF7-75AD-2C5E-8274-599DEB53DDDA}"/>
              </a:ext>
            </a:extLst>
          </p:cNvPr>
          <p:cNvSpPr txBox="1"/>
          <p:nvPr/>
        </p:nvSpPr>
        <p:spPr>
          <a:xfrm>
            <a:off x="8657175" y="152590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5.8</a:t>
            </a: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C534ED5A-0C98-D978-4B5D-29303937D4BA}"/>
              </a:ext>
            </a:extLst>
          </p:cNvPr>
          <p:cNvSpPr/>
          <p:nvPr/>
        </p:nvSpPr>
        <p:spPr>
          <a:xfrm>
            <a:off x="8902137" y="252454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45CD26C0-FFA8-9A20-9ADD-2D60BB8B0E53}"/>
              </a:ext>
            </a:extLst>
          </p:cNvPr>
          <p:cNvSpPr txBox="1"/>
          <p:nvPr/>
        </p:nvSpPr>
        <p:spPr>
          <a:xfrm>
            <a:off x="8823824" y="254435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47" name="Diagrama de flujo: conector 246">
            <a:extLst>
              <a:ext uri="{FF2B5EF4-FFF2-40B4-BE49-F238E27FC236}">
                <a16:creationId xmlns:a16="http://schemas.microsoft.com/office/drawing/2014/main" id="{FA8CB143-E728-2622-5596-DEA3D454B6E6}"/>
              </a:ext>
            </a:extLst>
          </p:cNvPr>
          <p:cNvSpPr/>
          <p:nvPr/>
        </p:nvSpPr>
        <p:spPr>
          <a:xfrm>
            <a:off x="7907840" y="139043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C6EA28B0-5448-B6EC-189A-FD79C7180F35}"/>
              </a:ext>
            </a:extLst>
          </p:cNvPr>
          <p:cNvSpPr/>
          <p:nvPr/>
        </p:nvSpPr>
        <p:spPr>
          <a:xfrm>
            <a:off x="8197461" y="2532931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249" name="Conector: angular 248">
            <a:extLst>
              <a:ext uri="{FF2B5EF4-FFF2-40B4-BE49-F238E27FC236}">
                <a16:creationId xmlns:a16="http://schemas.microsoft.com/office/drawing/2014/main" id="{BC7D4E8E-3DB1-DAC7-0689-82AC016BC242}"/>
              </a:ext>
            </a:extLst>
          </p:cNvPr>
          <p:cNvCxnSpPr>
            <a:cxnSpLocks/>
            <a:stCxn id="247" idx="4"/>
            <a:endCxn id="248" idx="0"/>
          </p:cNvCxnSpPr>
          <p:nvPr/>
        </p:nvCxnSpPr>
        <p:spPr>
          <a:xfrm rot="16200000" flipH="1">
            <a:off x="8020984" y="2076995"/>
            <a:ext cx="610821" cy="3010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A29A00B4-A291-8036-E46C-99919CBDE18A}"/>
              </a:ext>
            </a:extLst>
          </p:cNvPr>
          <p:cNvSpPr txBox="1"/>
          <p:nvPr/>
        </p:nvSpPr>
        <p:spPr>
          <a:xfrm>
            <a:off x="7975543" y="152590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1.9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F1C11619-63F0-04A5-E4D0-8D144CC62208}"/>
              </a:ext>
            </a:extLst>
          </p:cNvPr>
          <p:cNvSpPr txBox="1"/>
          <p:nvPr/>
        </p:nvSpPr>
        <p:spPr>
          <a:xfrm>
            <a:off x="8119148" y="255274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252" name="Diagrama de flujo: conector 251">
            <a:extLst>
              <a:ext uri="{FF2B5EF4-FFF2-40B4-BE49-F238E27FC236}">
                <a16:creationId xmlns:a16="http://schemas.microsoft.com/office/drawing/2014/main" id="{581DE3B6-152F-08C0-892C-DF8EEA7FFAF5}"/>
              </a:ext>
            </a:extLst>
          </p:cNvPr>
          <p:cNvSpPr/>
          <p:nvPr/>
        </p:nvSpPr>
        <p:spPr>
          <a:xfrm>
            <a:off x="7278042" y="138344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53" name="Conector: angular 252">
            <a:extLst>
              <a:ext uri="{FF2B5EF4-FFF2-40B4-BE49-F238E27FC236}">
                <a16:creationId xmlns:a16="http://schemas.microsoft.com/office/drawing/2014/main" id="{C10F4651-2B87-4E23-CE1C-55FAE52B92E5}"/>
              </a:ext>
            </a:extLst>
          </p:cNvPr>
          <p:cNvCxnSpPr>
            <a:cxnSpLocks/>
            <a:stCxn id="252" idx="4"/>
            <a:endCxn id="255" idx="0"/>
          </p:cNvCxnSpPr>
          <p:nvPr/>
        </p:nvCxnSpPr>
        <p:spPr>
          <a:xfrm rot="16200000" flipH="1">
            <a:off x="7362834" y="2098355"/>
            <a:ext cx="602432" cy="2359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4" name="CuadroTexto 253">
            <a:extLst>
              <a:ext uri="{FF2B5EF4-FFF2-40B4-BE49-F238E27FC236}">
                <a16:creationId xmlns:a16="http://schemas.microsoft.com/office/drawing/2014/main" id="{4CD8EE2C-7EE8-86BD-209A-47173AC98E69}"/>
              </a:ext>
            </a:extLst>
          </p:cNvPr>
          <p:cNvSpPr txBox="1"/>
          <p:nvPr/>
        </p:nvSpPr>
        <p:spPr>
          <a:xfrm>
            <a:off x="7345745" y="151891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1.7</a:t>
            </a:r>
          </a:p>
        </p:txBody>
      </p:sp>
      <p:sp>
        <p:nvSpPr>
          <p:cNvPr id="255" name="Rectángulo 254">
            <a:extLst>
              <a:ext uri="{FF2B5EF4-FFF2-40B4-BE49-F238E27FC236}">
                <a16:creationId xmlns:a16="http://schemas.microsoft.com/office/drawing/2014/main" id="{D3D56C5A-B2F8-352D-B803-0B15892DC382}"/>
              </a:ext>
            </a:extLst>
          </p:cNvPr>
          <p:cNvSpPr/>
          <p:nvPr/>
        </p:nvSpPr>
        <p:spPr>
          <a:xfrm>
            <a:off x="7502572" y="2517551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56" name="CuadroTexto 255">
            <a:extLst>
              <a:ext uri="{FF2B5EF4-FFF2-40B4-BE49-F238E27FC236}">
                <a16:creationId xmlns:a16="http://schemas.microsoft.com/office/drawing/2014/main" id="{D242CC47-879E-E1FA-E7A8-47232B825E09}"/>
              </a:ext>
            </a:extLst>
          </p:cNvPr>
          <p:cNvSpPr txBox="1"/>
          <p:nvPr/>
        </p:nvSpPr>
        <p:spPr>
          <a:xfrm>
            <a:off x="7424259" y="253736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257" name="Diagrama de flujo: conector 256">
            <a:extLst>
              <a:ext uri="{FF2B5EF4-FFF2-40B4-BE49-F238E27FC236}">
                <a16:creationId xmlns:a16="http://schemas.microsoft.com/office/drawing/2014/main" id="{585218D9-2D80-BC17-459B-323F6303621E}"/>
              </a:ext>
            </a:extLst>
          </p:cNvPr>
          <p:cNvSpPr/>
          <p:nvPr/>
        </p:nvSpPr>
        <p:spPr>
          <a:xfrm>
            <a:off x="9908393" y="138414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58" name="Conector: angular 257">
            <a:extLst>
              <a:ext uri="{FF2B5EF4-FFF2-40B4-BE49-F238E27FC236}">
                <a16:creationId xmlns:a16="http://schemas.microsoft.com/office/drawing/2014/main" id="{8D28CEE4-C6E6-B7BC-5D7E-9EA190E553C3}"/>
              </a:ext>
            </a:extLst>
          </p:cNvPr>
          <p:cNvCxnSpPr>
            <a:cxnSpLocks/>
            <a:stCxn id="257" idx="4"/>
            <a:endCxn id="260" idx="0"/>
          </p:cNvCxnSpPr>
          <p:nvPr/>
        </p:nvCxnSpPr>
        <p:spPr>
          <a:xfrm rot="16200000" flipH="1">
            <a:off x="10059806" y="2032434"/>
            <a:ext cx="612756" cy="37952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BBAA8B89-2B08-9FD4-19B8-A2BAD5274B30}"/>
              </a:ext>
            </a:extLst>
          </p:cNvPr>
          <p:cNvSpPr txBox="1"/>
          <p:nvPr/>
        </p:nvSpPr>
        <p:spPr>
          <a:xfrm>
            <a:off x="9963815" y="151891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1.6</a:t>
            </a:r>
          </a:p>
        </p:txBody>
      </p:sp>
      <p:sp>
        <p:nvSpPr>
          <p:cNvPr id="260" name="Rectángulo 259">
            <a:extLst>
              <a:ext uri="{FF2B5EF4-FFF2-40B4-BE49-F238E27FC236}">
                <a16:creationId xmlns:a16="http://schemas.microsoft.com/office/drawing/2014/main" id="{38E4DDD9-5BEA-94DD-CE8B-A9B42AF0116C}"/>
              </a:ext>
            </a:extLst>
          </p:cNvPr>
          <p:cNvSpPr/>
          <p:nvPr/>
        </p:nvSpPr>
        <p:spPr>
          <a:xfrm>
            <a:off x="10276488" y="252857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61" name="Diagrama de flujo: conector 260">
            <a:extLst>
              <a:ext uri="{FF2B5EF4-FFF2-40B4-BE49-F238E27FC236}">
                <a16:creationId xmlns:a16="http://schemas.microsoft.com/office/drawing/2014/main" id="{1103BDEE-F37E-67A9-05B6-312F7FAF3EA1}"/>
              </a:ext>
            </a:extLst>
          </p:cNvPr>
          <p:cNvSpPr/>
          <p:nvPr/>
        </p:nvSpPr>
        <p:spPr>
          <a:xfrm>
            <a:off x="10673328" y="3060453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41FB274F-D8C9-465E-CB8E-8ACC079606B6}"/>
              </a:ext>
            </a:extLst>
          </p:cNvPr>
          <p:cNvSpPr txBox="1"/>
          <p:nvPr/>
        </p:nvSpPr>
        <p:spPr>
          <a:xfrm>
            <a:off x="10722086" y="323454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5.1</a:t>
            </a:r>
          </a:p>
        </p:txBody>
      </p:sp>
      <p:cxnSp>
        <p:nvCxnSpPr>
          <p:cNvPr id="273" name="Conector: angular 272">
            <a:extLst>
              <a:ext uri="{FF2B5EF4-FFF2-40B4-BE49-F238E27FC236}">
                <a16:creationId xmlns:a16="http://schemas.microsoft.com/office/drawing/2014/main" id="{F391C57F-C60D-275A-C0D3-000639999395}"/>
              </a:ext>
            </a:extLst>
          </p:cNvPr>
          <p:cNvCxnSpPr>
            <a:cxnSpLocks/>
            <a:endCxn id="296" idx="0"/>
          </p:cNvCxnSpPr>
          <p:nvPr/>
        </p:nvCxnSpPr>
        <p:spPr>
          <a:xfrm rot="5400000">
            <a:off x="9575144" y="3097848"/>
            <a:ext cx="808832" cy="187599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Conector: angular 273">
            <a:extLst>
              <a:ext uri="{FF2B5EF4-FFF2-40B4-BE49-F238E27FC236}">
                <a16:creationId xmlns:a16="http://schemas.microsoft.com/office/drawing/2014/main" id="{4D015C78-6A9D-0806-755C-0686AFA38BFC}"/>
              </a:ext>
            </a:extLst>
          </p:cNvPr>
          <p:cNvCxnSpPr>
            <a:cxnSpLocks/>
            <a:endCxn id="307" idx="0"/>
          </p:cNvCxnSpPr>
          <p:nvPr/>
        </p:nvCxnSpPr>
        <p:spPr>
          <a:xfrm rot="16200000" flipH="1">
            <a:off x="11285842" y="3263147"/>
            <a:ext cx="832539" cy="1569105"/>
          </a:xfrm>
          <a:prstGeom prst="bentConnector3">
            <a:avLst>
              <a:gd name="adj1" fmla="val 4896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5" name="Diagrama de flujo: conector 274">
            <a:extLst>
              <a:ext uri="{FF2B5EF4-FFF2-40B4-BE49-F238E27FC236}">
                <a16:creationId xmlns:a16="http://schemas.microsoft.com/office/drawing/2014/main" id="{5268BCB9-1D6C-F144-1BBA-7A0CB4A5BA38}"/>
              </a:ext>
            </a:extLst>
          </p:cNvPr>
          <p:cNvSpPr/>
          <p:nvPr/>
        </p:nvSpPr>
        <p:spPr>
          <a:xfrm>
            <a:off x="11681124" y="1401092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76" name="Conector: angular 275">
            <a:extLst>
              <a:ext uri="{FF2B5EF4-FFF2-40B4-BE49-F238E27FC236}">
                <a16:creationId xmlns:a16="http://schemas.microsoft.com/office/drawing/2014/main" id="{10EE5F5F-5D81-813A-B6B1-A4243538D727}"/>
              </a:ext>
            </a:extLst>
          </p:cNvPr>
          <p:cNvCxnSpPr>
            <a:cxnSpLocks/>
            <a:stCxn id="275" idx="4"/>
            <a:endCxn id="278" idx="0"/>
          </p:cNvCxnSpPr>
          <p:nvPr/>
        </p:nvCxnSpPr>
        <p:spPr>
          <a:xfrm rot="16200000" flipH="1">
            <a:off x="11688289" y="2193627"/>
            <a:ext cx="612282" cy="905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5DDEEC28-3A41-8706-4825-1DA10A2030CA}"/>
              </a:ext>
            </a:extLst>
          </p:cNvPr>
          <p:cNvSpPr txBox="1"/>
          <p:nvPr/>
        </p:nvSpPr>
        <p:spPr>
          <a:xfrm>
            <a:off x="11748827" y="1536561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5.5</a:t>
            </a:r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38505DCC-20AF-4AFD-2900-B7474DC126CE}"/>
              </a:ext>
            </a:extLst>
          </p:cNvPr>
          <p:cNvSpPr/>
          <p:nvPr/>
        </p:nvSpPr>
        <p:spPr>
          <a:xfrm>
            <a:off x="11760250" y="2545046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F277B2F8-2063-CD8B-A2C5-1FA1C5D9C1BC}"/>
              </a:ext>
            </a:extLst>
          </p:cNvPr>
          <p:cNvSpPr txBox="1"/>
          <p:nvPr/>
        </p:nvSpPr>
        <p:spPr>
          <a:xfrm>
            <a:off x="11681937" y="2564859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81" name="Diagrama de flujo: conector 280">
            <a:extLst>
              <a:ext uri="{FF2B5EF4-FFF2-40B4-BE49-F238E27FC236}">
                <a16:creationId xmlns:a16="http://schemas.microsoft.com/office/drawing/2014/main" id="{F643E18D-E912-C79D-BACC-8F4CE7441E4A}"/>
              </a:ext>
            </a:extLst>
          </p:cNvPr>
          <p:cNvSpPr/>
          <p:nvPr/>
        </p:nvSpPr>
        <p:spPr>
          <a:xfrm>
            <a:off x="10826041" y="4454245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282" name="Rectángulo 281">
            <a:extLst>
              <a:ext uri="{FF2B5EF4-FFF2-40B4-BE49-F238E27FC236}">
                <a16:creationId xmlns:a16="http://schemas.microsoft.com/office/drawing/2014/main" id="{2E2928B1-9958-2B54-A359-802555AB9719}"/>
              </a:ext>
            </a:extLst>
          </p:cNvPr>
          <p:cNvSpPr/>
          <p:nvPr/>
        </p:nvSpPr>
        <p:spPr>
          <a:xfrm>
            <a:off x="11247528" y="5739959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283" name="Conector: angular 282">
            <a:extLst>
              <a:ext uri="{FF2B5EF4-FFF2-40B4-BE49-F238E27FC236}">
                <a16:creationId xmlns:a16="http://schemas.microsoft.com/office/drawing/2014/main" id="{FAFBD8ED-7AF9-BFF1-CED8-15C627AEEBC0}"/>
              </a:ext>
            </a:extLst>
          </p:cNvPr>
          <p:cNvCxnSpPr>
            <a:cxnSpLocks/>
            <a:stCxn id="281" idx="4"/>
            <a:endCxn id="282" idx="0"/>
          </p:cNvCxnSpPr>
          <p:nvPr/>
        </p:nvCxnSpPr>
        <p:spPr>
          <a:xfrm rot="16200000" flipH="1">
            <a:off x="10933507" y="5146480"/>
            <a:ext cx="754042" cy="43291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866C2033-13B3-BDAC-695F-F24E9D8BCD0C}"/>
              </a:ext>
            </a:extLst>
          </p:cNvPr>
          <p:cNvSpPr txBox="1"/>
          <p:nvPr/>
        </p:nvSpPr>
        <p:spPr>
          <a:xfrm>
            <a:off x="10893744" y="4589714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5.9</a:t>
            </a:r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FAD09881-A7C1-DF05-FEEE-A8E0E02F0547}"/>
              </a:ext>
            </a:extLst>
          </p:cNvPr>
          <p:cNvSpPr txBox="1"/>
          <p:nvPr/>
        </p:nvSpPr>
        <p:spPr>
          <a:xfrm>
            <a:off x="11169215" y="5759772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86" name="Diagrama de flujo: conector 285">
            <a:extLst>
              <a:ext uri="{FF2B5EF4-FFF2-40B4-BE49-F238E27FC236}">
                <a16:creationId xmlns:a16="http://schemas.microsoft.com/office/drawing/2014/main" id="{3BF24F11-EFFF-2F77-F681-20F49E2B1D4C}"/>
              </a:ext>
            </a:extLst>
          </p:cNvPr>
          <p:cNvSpPr/>
          <p:nvPr/>
        </p:nvSpPr>
        <p:spPr>
          <a:xfrm>
            <a:off x="10173097" y="4447254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87" name="Conector: angular 286">
            <a:extLst>
              <a:ext uri="{FF2B5EF4-FFF2-40B4-BE49-F238E27FC236}">
                <a16:creationId xmlns:a16="http://schemas.microsoft.com/office/drawing/2014/main" id="{C01DDC87-7305-B488-BED9-05D15D8D31F1}"/>
              </a:ext>
            </a:extLst>
          </p:cNvPr>
          <p:cNvCxnSpPr>
            <a:cxnSpLocks/>
            <a:stCxn id="286" idx="4"/>
            <a:endCxn id="289" idx="0"/>
          </p:cNvCxnSpPr>
          <p:nvPr/>
        </p:nvCxnSpPr>
        <p:spPr>
          <a:xfrm rot="16200000" flipH="1">
            <a:off x="10263785" y="5156266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3C7F8A3D-B304-1E00-C2A9-10560737C13A}"/>
              </a:ext>
            </a:extLst>
          </p:cNvPr>
          <p:cNvSpPr txBox="1"/>
          <p:nvPr/>
        </p:nvSpPr>
        <p:spPr>
          <a:xfrm>
            <a:off x="10240800" y="4582723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6.0</a:t>
            </a:r>
          </a:p>
        </p:txBody>
      </p: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14EE695D-1FE8-20FA-6823-0221678F7A82}"/>
              </a:ext>
            </a:extLst>
          </p:cNvPr>
          <p:cNvSpPr/>
          <p:nvPr/>
        </p:nvSpPr>
        <p:spPr>
          <a:xfrm>
            <a:off x="10552639" y="5724579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A700CADB-18E1-17AF-FE6F-BD4A393772AA}"/>
              </a:ext>
            </a:extLst>
          </p:cNvPr>
          <p:cNvSpPr txBox="1"/>
          <p:nvPr/>
        </p:nvSpPr>
        <p:spPr>
          <a:xfrm>
            <a:off x="10474326" y="5744392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291" name="Diagrama de flujo: conector 290">
            <a:extLst>
              <a:ext uri="{FF2B5EF4-FFF2-40B4-BE49-F238E27FC236}">
                <a16:creationId xmlns:a16="http://schemas.microsoft.com/office/drawing/2014/main" id="{8BDF7B7C-90F6-343E-BCDA-182ED898E424}"/>
              </a:ext>
            </a:extLst>
          </p:cNvPr>
          <p:cNvSpPr/>
          <p:nvPr/>
        </p:nvSpPr>
        <p:spPr>
          <a:xfrm>
            <a:off x="9535533" y="4447254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292" name="Rectángulo 291">
            <a:extLst>
              <a:ext uri="{FF2B5EF4-FFF2-40B4-BE49-F238E27FC236}">
                <a16:creationId xmlns:a16="http://schemas.microsoft.com/office/drawing/2014/main" id="{605F5D81-477A-4CC6-3554-BD1C6864839B}"/>
              </a:ext>
            </a:extLst>
          </p:cNvPr>
          <p:cNvSpPr/>
          <p:nvPr/>
        </p:nvSpPr>
        <p:spPr>
          <a:xfrm>
            <a:off x="9847963" y="573296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293" name="Conector: angular 292">
            <a:extLst>
              <a:ext uri="{FF2B5EF4-FFF2-40B4-BE49-F238E27FC236}">
                <a16:creationId xmlns:a16="http://schemas.microsoft.com/office/drawing/2014/main" id="{52DEE11E-39E6-89BD-0DD8-358AB7E428D4}"/>
              </a:ext>
            </a:extLst>
          </p:cNvPr>
          <p:cNvCxnSpPr>
            <a:cxnSpLocks/>
            <a:stCxn id="291" idx="4"/>
            <a:endCxn id="292" idx="0"/>
          </p:cNvCxnSpPr>
          <p:nvPr/>
        </p:nvCxnSpPr>
        <p:spPr>
          <a:xfrm rot="16200000" flipH="1">
            <a:off x="9588470" y="5194017"/>
            <a:ext cx="754042" cy="3238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54BA1061-FD87-7F9F-9073-397AA85B48DC}"/>
              </a:ext>
            </a:extLst>
          </p:cNvPr>
          <p:cNvSpPr txBox="1"/>
          <p:nvPr/>
        </p:nvSpPr>
        <p:spPr>
          <a:xfrm>
            <a:off x="9603236" y="4582723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5.8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E69E0155-2748-B1DA-CB6D-D846A8BB3997}"/>
              </a:ext>
            </a:extLst>
          </p:cNvPr>
          <p:cNvSpPr txBox="1"/>
          <p:nvPr/>
        </p:nvSpPr>
        <p:spPr>
          <a:xfrm>
            <a:off x="9769650" y="5752781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296" name="Diagrama de flujo: conector 295">
            <a:extLst>
              <a:ext uri="{FF2B5EF4-FFF2-40B4-BE49-F238E27FC236}">
                <a16:creationId xmlns:a16="http://schemas.microsoft.com/office/drawing/2014/main" id="{4EEF2B03-F77B-9D0C-E7FD-47DEC03E2236}"/>
              </a:ext>
            </a:extLst>
          </p:cNvPr>
          <p:cNvSpPr/>
          <p:nvPr/>
        </p:nvSpPr>
        <p:spPr>
          <a:xfrm>
            <a:off x="8773532" y="4440263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297" name="Conector: angular 296">
            <a:extLst>
              <a:ext uri="{FF2B5EF4-FFF2-40B4-BE49-F238E27FC236}">
                <a16:creationId xmlns:a16="http://schemas.microsoft.com/office/drawing/2014/main" id="{3695562A-B1BF-0354-A233-496AC150F570}"/>
              </a:ext>
            </a:extLst>
          </p:cNvPr>
          <p:cNvCxnSpPr>
            <a:cxnSpLocks/>
            <a:stCxn id="296" idx="4"/>
            <a:endCxn id="299" idx="0"/>
          </p:cNvCxnSpPr>
          <p:nvPr/>
        </p:nvCxnSpPr>
        <p:spPr>
          <a:xfrm rot="16200000" flipH="1">
            <a:off x="8864220" y="5149275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DD8C63D3-A843-168A-1CA4-221C9F900A59}"/>
              </a:ext>
            </a:extLst>
          </p:cNvPr>
          <p:cNvSpPr txBox="1"/>
          <p:nvPr/>
        </p:nvSpPr>
        <p:spPr>
          <a:xfrm>
            <a:off x="8841235" y="4575732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6.3</a:t>
            </a:r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DFADFAE5-0EC5-B5B5-C19E-5CB65550C251}"/>
              </a:ext>
            </a:extLst>
          </p:cNvPr>
          <p:cNvSpPr/>
          <p:nvPr/>
        </p:nvSpPr>
        <p:spPr>
          <a:xfrm>
            <a:off x="9153074" y="571758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AFD0ADF1-8811-6330-3A39-4EB0F070343E}"/>
              </a:ext>
            </a:extLst>
          </p:cNvPr>
          <p:cNvSpPr txBox="1"/>
          <p:nvPr/>
        </p:nvSpPr>
        <p:spPr>
          <a:xfrm>
            <a:off x="9074761" y="5737401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01" name="Diagrama de flujo: conector 300">
            <a:extLst>
              <a:ext uri="{FF2B5EF4-FFF2-40B4-BE49-F238E27FC236}">
                <a16:creationId xmlns:a16="http://schemas.microsoft.com/office/drawing/2014/main" id="{87F5ED4B-58BA-398C-F51B-69EC0FFF2CE6}"/>
              </a:ext>
            </a:extLst>
          </p:cNvPr>
          <p:cNvSpPr/>
          <p:nvPr/>
        </p:nvSpPr>
        <p:spPr>
          <a:xfrm>
            <a:off x="11507968" y="4455949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02" name="Conector: angular 301">
            <a:extLst>
              <a:ext uri="{FF2B5EF4-FFF2-40B4-BE49-F238E27FC236}">
                <a16:creationId xmlns:a16="http://schemas.microsoft.com/office/drawing/2014/main" id="{EF17FD32-E908-B57D-3FBA-A3397F28DEE5}"/>
              </a:ext>
            </a:extLst>
          </p:cNvPr>
          <p:cNvCxnSpPr>
            <a:cxnSpLocks/>
            <a:stCxn id="301" idx="4"/>
            <a:endCxn id="304" idx="0"/>
          </p:cNvCxnSpPr>
          <p:nvPr/>
        </p:nvCxnSpPr>
        <p:spPr>
          <a:xfrm rot="16200000" flipH="1">
            <a:off x="11625371" y="5138247"/>
            <a:ext cx="747573" cy="4463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C4B448E5-A551-96F2-CE02-4B2B0EC4EBE2}"/>
              </a:ext>
            </a:extLst>
          </p:cNvPr>
          <p:cNvSpPr txBox="1"/>
          <p:nvPr/>
        </p:nvSpPr>
        <p:spPr>
          <a:xfrm>
            <a:off x="11575671" y="4591418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6.5</a:t>
            </a:r>
          </a:p>
        </p:txBody>
      </p:sp>
      <p:sp>
        <p:nvSpPr>
          <p:cNvPr id="304" name="Rectángulo 303">
            <a:extLst>
              <a:ext uri="{FF2B5EF4-FFF2-40B4-BE49-F238E27FC236}">
                <a16:creationId xmlns:a16="http://schemas.microsoft.com/office/drawing/2014/main" id="{F89ADE31-39D0-2C4B-BF6C-640ED4FF9C40}"/>
              </a:ext>
            </a:extLst>
          </p:cNvPr>
          <p:cNvSpPr/>
          <p:nvPr/>
        </p:nvSpPr>
        <p:spPr>
          <a:xfrm>
            <a:off x="11942859" y="573519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74127F07-28BF-9462-F0F4-66A70633C15A}"/>
              </a:ext>
            </a:extLst>
          </p:cNvPr>
          <p:cNvSpPr txBox="1"/>
          <p:nvPr/>
        </p:nvSpPr>
        <p:spPr>
          <a:xfrm>
            <a:off x="11864546" y="5755007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07" name="Diagrama de flujo: conector 306">
            <a:extLst>
              <a:ext uri="{FF2B5EF4-FFF2-40B4-BE49-F238E27FC236}">
                <a16:creationId xmlns:a16="http://schemas.microsoft.com/office/drawing/2014/main" id="{054437E0-9FA2-34A6-ABF5-17D032779374}"/>
              </a:ext>
            </a:extLst>
          </p:cNvPr>
          <p:cNvSpPr/>
          <p:nvPr/>
        </p:nvSpPr>
        <p:spPr>
          <a:xfrm>
            <a:off x="12218635" y="4463970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08" name="Conector: angular 307">
            <a:extLst>
              <a:ext uri="{FF2B5EF4-FFF2-40B4-BE49-F238E27FC236}">
                <a16:creationId xmlns:a16="http://schemas.microsoft.com/office/drawing/2014/main" id="{07A45F13-2EE9-A010-6D30-3D1BC33053C9}"/>
              </a:ext>
            </a:extLst>
          </p:cNvPr>
          <p:cNvCxnSpPr>
            <a:cxnSpLocks/>
            <a:stCxn id="307" idx="4"/>
            <a:endCxn id="310" idx="0"/>
          </p:cNvCxnSpPr>
          <p:nvPr/>
        </p:nvCxnSpPr>
        <p:spPr>
          <a:xfrm rot="16200000" flipH="1">
            <a:off x="12336038" y="5146268"/>
            <a:ext cx="747573" cy="4463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D56A012D-2EC0-E324-A098-C0866BB98FE7}"/>
              </a:ext>
            </a:extLst>
          </p:cNvPr>
          <p:cNvSpPr txBox="1"/>
          <p:nvPr/>
        </p:nvSpPr>
        <p:spPr>
          <a:xfrm>
            <a:off x="12286338" y="4599439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6.9</a:t>
            </a:r>
          </a:p>
        </p:txBody>
      </p:sp>
      <p:sp>
        <p:nvSpPr>
          <p:cNvPr id="310" name="Rectángulo 309">
            <a:extLst>
              <a:ext uri="{FF2B5EF4-FFF2-40B4-BE49-F238E27FC236}">
                <a16:creationId xmlns:a16="http://schemas.microsoft.com/office/drawing/2014/main" id="{5FB22AD5-D936-F4BE-23DE-14F0CFC4B095}"/>
              </a:ext>
            </a:extLst>
          </p:cNvPr>
          <p:cNvSpPr/>
          <p:nvPr/>
        </p:nvSpPr>
        <p:spPr>
          <a:xfrm>
            <a:off x="12653526" y="5743215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DB8FBA1C-B7B3-DA28-9CFA-0E35E1322298}"/>
              </a:ext>
            </a:extLst>
          </p:cNvPr>
          <p:cNvSpPr txBox="1"/>
          <p:nvPr/>
        </p:nvSpPr>
        <p:spPr>
          <a:xfrm>
            <a:off x="12575213" y="5763028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12" name="Diagrama de flujo: conector 311">
            <a:extLst>
              <a:ext uri="{FF2B5EF4-FFF2-40B4-BE49-F238E27FC236}">
                <a16:creationId xmlns:a16="http://schemas.microsoft.com/office/drawing/2014/main" id="{8E94CDE1-F20B-3D32-93CB-B2714EABE5FF}"/>
              </a:ext>
            </a:extLst>
          </p:cNvPr>
          <p:cNvSpPr/>
          <p:nvPr/>
        </p:nvSpPr>
        <p:spPr>
          <a:xfrm>
            <a:off x="13635259" y="141785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313" name="Rectángulo 312">
            <a:extLst>
              <a:ext uri="{FF2B5EF4-FFF2-40B4-BE49-F238E27FC236}">
                <a16:creationId xmlns:a16="http://schemas.microsoft.com/office/drawing/2014/main" id="{EA9419C3-DC19-77EB-AB5D-FCE54B1C02A2}"/>
              </a:ext>
            </a:extLst>
          </p:cNvPr>
          <p:cNvSpPr/>
          <p:nvPr/>
        </p:nvSpPr>
        <p:spPr>
          <a:xfrm>
            <a:off x="13702826" y="2545880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14" name="Conector: angular 313">
            <a:extLst>
              <a:ext uri="{FF2B5EF4-FFF2-40B4-BE49-F238E27FC236}">
                <a16:creationId xmlns:a16="http://schemas.microsoft.com/office/drawing/2014/main" id="{FF810A6F-B7DB-7FBC-14B3-93CE67FF4185}"/>
              </a:ext>
            </a:extLst>
          </p:cNvPr>
          <p:cNvCxnSpPr>
            <a:cxnSpLocks/>
            <a:stCxn id="312" idx="4"/>
            <a:endCxn id="313" idx="0"/>
          </p:cNvCxnSpPr>
          <p:nvPr/>
        </p:nvCxnSpPr>
        <p:spPr>
          <a:xfrm rot="16200000" flipH="1">
            <a:off x="13644611" y="2208206"/>
            <a:ext cx="596351" cy="7899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5" name="CuadroTexto 314">
            <a:extLst>
              <a:ext uri="{FF2B5EF4-FFF2-40B4-BE49-F238E27FC236}">
                <a16:creationId xmlns:a16="http://schemas.microsoft.com/office/drawing/2014/main" id="{04B1154F-5DAA-7752-1845-036F0E9E9418}"/>
              </a:ext>
            </a:extLst>
          </p:cNvPr>
          <p:cNvSpPr txBox="1"/>
          <p:nvPr/>
        </p:nvSpPr>
        <p:spPr>
          <a:xfrm>
            <a:off x="13702962" y="155332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6.9</a:t>
            </a:r>
          </a:p>
        </p:txBody>
      </p: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6A37EF0D-F11A-9F32-CF2F-9102BAB10802}"/>
              </a:ext>
            </a:extLst>
          </p:cNvPr>
          <p:cNvSpPr txBox="1"/>
          <p:nvPr/>
        </p:nvSpPr>
        <p:spPr>
          <a:xfrm>
            <a:off x="13619632" y="2589828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17" name="Diagrama de flujo: conector 316">
            <a:extLst>
              <a:ext uri="{FF2B5EF4-FFF2-40B4-BE49-F238E27FC236}">
                <a16:creationId xmlns:a16="http://schemas.microsoft.com/office/drawing/2014/main" id="{46D28208-C9B8-ECA6-EAD6-116D6773C593}"/>
              </a:ext>
            </a:extLst>
          </p:cNvPr>
          <p:cNvSpPr/>
          <p:nvPr/>
        </p:nvSpPr>
        <p:spPr>
          <a:xfrm>
            <a:off x="13045547" y="141086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18" name="Conector: angular 317">
            <a:extLst>
              <a:ext uri="{FF2B5EF4-FFF2-40B4-BE49-F238E27FC236}">
                <a16:creationId xmlns:a16="http://schemas.microsoft.com/office/drawing/2014/main" id="{8CCD5DFE-3A4F-D8AC-B34B-A1465A17A5C5}"/>
              </a:ext>
            </a:extLst>
          </p:cNvPr>
          <p:cNvCxnSpPr>
            <a:cxnSpLocks/>
            <a:stCxn id="317" idx="4"/>
            <a:endCxn id="320" idx="0"/>
          </p:cNvCxnSpPr>
          <p:nvPr/>
        </p:nvCxnSpPr>
        <p:spPr>
          <a:xfrm rot="5400000">
            <a:off x="13013802" y="2240454"/>
            <a:ext cx="597690" cy="185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8BE20C40-62DA-E939-E7C4-02BB3C611B0B}"/>
              </a:ext>
            </a:extLst>
          </p:cNvPr>
          <p:cNvSpPr txBox="1"/>
          <p:nvPr/>
        </p:nvSpPr>
        <p:spPr>
          <a:xfrm>
            <a:off x="13113250" y="154633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5.9</a:t>
            </a:r>
          </a:p>
        </p:txBody>
      </p:sp>
      <p:sp>
        <p:nvSpPr>
          <p:cNvPr id="320" name="Rectángulo 319">
            <a:extLst>
              <a:ext uri="{FF2B5EF4-FFF2-40B4-BE49-F238E27FC236}">
                <a16:creationId xmlns:a16="http://schemas.microsoft.com/office/drawing/2014/main" id="{6232A35A-DDCA-F517-6F7B-EDDF6FEFA75D}"/>
              </a:ext>
            </a:extLst>
          </p:cNvPr>
          <p:cNvSpPr/>
          <p:nvPr/>
        </p:nvSpPr>
        <p:spPr>
          <a:xfrm>
            <a:off x="13032260" y="254022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446D26A-1318-B987-3C88-B17F1C3F808E}"/>
              </a:ext>
            </a:extLst>
          </p:cNvPr>
          <p:cNvSpPr txBox="1"/>
          <p:nvPr/>
        </p:nvSpPr>
        <p:spPr>
          <a:xfrm>
            <a:off x="12931313" y="2572699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22" name="Diagrama de flujo: conector 321">
            <a:extLst>
              <a:ext uri="{FF2B5EF4-FFF2-40B4-BE49-F238E27FC236}">
                <a16:creationId xmlns:a16="http://schemas.microsoft.com/office/drawing/2014/main" id="{A078C621-343F-382A-F050-BCDB2F6E03B3}"/>
              </a:ext>
            </a:extLst>
          </p:cNvPr>
          <p:cNvSpPr/>
          <p:nvPr/>
        </p:nvSpPr>
        <p:spPr>
          <a:xfrm>
            <a:off x="12332730" y="141086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323" name="Rectángulo 322">
            <a:extLst>
              <a:ext uri="{FF2B5EF4-FFF2-40B4-BE49-F238E27FC236}">
                <a16:creationId xmlns:a16="http://schemas.microsoft.com/office/drawing/2014/main" id="{59674F0E-F870-9E5C-180A-C09EE3A105F4}"/>
              </a:ext>
            </a:extLst>
          </p:cNvPr>
          <p:cNvSpPr/>
          <p:nvPr/>
        </p:nvSpPr>
        <p:spPr>
          <a:xfrm>
            <a:off x="12395985" y="2542806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24" name="Conector: angular 323">
            <a:extLst>
              <a:ext uri="{FF2B5EF4-FFF2-40B4-BE49-F238E27FC236}">
                <a16:creationId xmlns:a16="http://schemas.microsoft.com/office/drawing/2014/main" id="{6DB5633A-7D8E-74E8-9BCD-E0D859313AD0}"/>
              </a:ext>
            </a:extLst>
          </p:cNvPr>
          <p:cNvCxnSpPr>
            <a:cxnSpLocks/>
            <a:endCxn id="323" idx="0"/>
          </p:cNvCxnSpPr>
          <p:nvPr/>
        </p:nvCxnSpPr>
        <p:spPr>
          <a:xfrm rot="16200000" flipH="1">
            <a:off x="12343977" y="2211340"/>
            <a:ext cx="600268" cy="626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A705D822-1952-19FF-FAAD-B939E675F756}"/>
              </a:ext>
            </a:extLst>
          </p:cNvPr>
          <p:cNvSpPr txBox="1"/>
          <p:nvPr/>
        </p:nvSpPr>
        <p:spPr>
          <a:xfrm>
            <a:off x="12400433" y="154633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4.0</a:t>
            </a:r>
          </a:p>
        </p:txBody>
      </p: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16199AB4-88A5-C542-67C9-01A6709B5653}"/>
              </a:ext>
            </a:extLst>
          </p:cNvPr>
          <p:cNvSpPr txBox="1"/>
          <p:nvPr/>
        </p:nvSpPr>
        <p:spPr>
          <a:xfrm>
            <a:off x="12297379" y="2572250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327" name="Diagrama de flujo: conector 326">
            <a:extLst>
              <a:ext uri="{FF2B5EF4-FFF2-40B4-BE49-F238E27FC236}">
                <a16:creationId xmlns:a16="http://schemas.microsoft.com/office/drawing/2014/main" id="{CFB7C37A-C2E8-41C0-21E1-442419A4FC33}"/>
              </a:ext>
            </a:extLst>
          </p:cNvPr>
          <p:cNvSpPr/>
          <p:nvPr/>
        </p:nvSpPr>
        <p:spPr>
          <a:xfrm>
            <a:off x="11093981" y="1381841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28" name="Conector: angular 327">
            <a:extLst>
              <a:ext uri="{FF2B5EF4-FFF2-40B4-BE49-F238E27FC236}">
                <a16:creationId xmlns:a16="http://schemas.microsoft.com/office/drawing/2014/main" id="{837D9CD2-75CA-3279-AF59-A90C98671EBA}"/>
              </a:ext>
            </a:extLst>
          </p:cNvPr>
          <p:cNvCxnSpPr>
            <a:cxnSpLocks/>
            <a:stCxn id="327" idx="4"/>
            <a:endCxn id="330" idx="0"/>
          </p:cNvCxnSpPr>
          <p:nvPr/>
        </p:nvCxnSpPr>
        <p:spPr>
          <a:xfrm rot="16200000" flipH="1">
            <a:off x="11101146" y="2174376"/>
            <a:ext cx="612282" cy="905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5C2761D9-C77C-2B67-A57C-0D08206F3052}"/>
              </a:ext>
            </a:extLst>
          </p:cNvPr>
          <p:cNvSpPr txBox="1"/>
          <p:nvPr/>
        </p:nvSpPr>
        <p:spPr>
          <a:xfrm>
            <a:off x="11161684" y="1517310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1.3</a:t>
            </a:r>
          </a:p>
        </p:txBody>
      </p:sp>
      <p:sp>
        <p:nvSpPr>
          <p:cNvPr id="330" name="Rectángulo 329">
            <a:extLst>
              <a:ext uri="{FF2B5EF4-FFF2-40B4-BE49-F238E27FC236}">
                <a16:creationId xmlns:a16="http://schemas.microsoft.com/office/drawing/2014/main" id="{7DD63230-792D-9B6E-127E-DCF1ECA6827F}"/>
              </a:ext>
            </a:extLst>
          </p:cNvPr>
          <p:cNvSpPr/>
          <p:nvPr/>
        </p:nvSpPr>
        <p:spPr>
          <a:xfrm>
            <a:off x="11173107" y="2525795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E1B141E8-3E54-2F40-D8EF-9B4A046B799D}"/>
              </a:ext>
            </a:extLst>
          </p:cNvPr>
          <p:cNvSpPr txBox="1"/>
          <p:nvPr/>
        </p:nvSpPr>
        <p:spPr>
          <a:xfrm>
            <a:off x="11094794" y="2545608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332" name="Diagrama de flujo: conector 331">
            <a:extLst>
              <a:ext uri="{FF2B5EF4-FFF2-40B4-BE49-F238E27FC236}">
                <a16:creationId xmlns:a16="http://schemas.microsoft.com/office/drawing/2014/main" id="{811D2E33-840F-D399-51A2-7DD5AAFB9BC8}"/>
              </a:ext>
            </a:extLst>
          </p:cNvPr>
          <p:cNvSpPr/>
          <p:nvPr/>
        </p:nvSpPr>
        <p:spPr>
          <a:xfrm>
            <a:off x="14301236" y="1404574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33" name="Conector: angular 332">
            <a:extLst>
              <a:ext uri="{FF2B5EF4-FFF2-40B4-BE49-F238E27FC236}">
                <a16:creationId xmlns:a16="http://schemas.microsoft.com/office/drawing/2014/main" id="{FE3C97B8-91BF-C485-5DD2-2F3A3B8714C5}"/>
              </a:ext>
            </a:extLst>
          </p:cNvPr>
          <p:cNvCxnSpPr>
            <a:cxnSpLocks/>
            <a:stCxn id="332" idx="4"/>
            <a:endCxn id="335" idx="0"/>
          </p:cNvCxnSpPr>
          <p:nvPr/>
        </p:nvCxnSpPr>
        <p:spPr>
          <a:xfrm rot="16200000" flipH="1">
            <a:off x="14330954" y="2174556"/>
            <a:ext cx="622606" cy="14598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10CEE78A-2ED8-744F-5B74-E07753A7AAB7}"/>
              </a:ext>
            </a:extLst>
          </p:cNvPr>
          <p:cNvSpPr txBox="1"/>
          <p:nvPr/>
        </p:nvSpPr>
        <p:spPr>
          <a:xfrm>
            <a:off x="14356658" y="1539344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5.2</a:t>
            </a:r>
          </a:p>
        </p:txBody>
      </p: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146FB239-A7C9-906C-F310-9E78017DC2E6}"/>
              </a:ext>
            </a:extLst>
          </p:cNvPr>
          <p:cNvSpPr/>
          <p:nvPr/>
        </p:nvSpPr>
        <p:spPr>
          <a:xfrm>
            <a:off x="14435792" y="255885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36" name="Diagrama de flujo: conector 335">
            <a:extLst>
              <a:ext uri="{FF2B5EF4-FFF2-40B4-BE49-F238E27FC236}">
                <a16:creationId xmlns:a16="http://schemas.microsoft.com/office/drawing/2014/main" id="{23FC9BEA-C80A-4F0F-A00E-FC5861F90993}"/>
              </a:ext>
            </a:extLst>
          </p:cNvPr>
          <p:cNvSpPr/>
          <p:nvPr/>
        </p:nvSpPr>
        <p:spPr>
          <a:xfrm>
            <a:off x="16945839" y="1428642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337" name="Rectángulo 336">
            <a:extLst>
              <a:ext uri="{FF2B5EF4-FFF2-40B4-BE49-F238E27FC236}">
                <a16:creationId xmlns:a16="http://schemas.microsoft.com/office/drawing/2014/main" id="{C06B80F4-9EF8-88C2-B412-8C9AFE3260A4}"/>
              </a:ext>
            </a:extLst>
          </p:cNvPr>
          <p:cNvSpPr/>
          <p:nvPr/>
        </p:nvSpPr>
        <p:spPr>
          <a:xfrm>
            <a:off x="17184393" y="2580985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38" name="Conector: angular 337">
            <a:extLst>
              <a:ext uri="{FF2B5EF4-FFF2-40B4-BE49-F238E27FC236}">
                <a16:creationId xmlns:a16="http://schemas.microsoft.com/office/drawing/2014/main" id="{67116AB6-4297-20D2-2F43-9829C4BD140A}"/>
              </a:ext>
            </a:extLst>
          </p:cNvPr>
          <p:cNvCxnSpPr>
            <a:cxnSpLocks/>
            <a:stCxn id="336" idx="4"/>
            <a:endCxn id="337" idx="0"/>
          </p:cNvCxnSpPr>
          <p:nvPr/>
        </p:nvCxnSpPr>
        <p:spPr>
          <a:xfrm rot="16200000" flipH="1">
            <a:off x="17028524" y="2145657"/>
            <a:ext cx="620671" cy="24998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AE5739B6-D119-C795-B657-68465FB2CC66}"/>
              </a:ext>
            </a:extLst>
          </p:cNvPr>
          <p:cNvSpPr txBox="1"/>
          <p:nvPr/>
        </p:nvSpPr>
        <p:spPr>
          <a:xfrm>
            <a:off x="17013542" y="1564111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3.9</a:t>
            </a:r>
          </a:p>
        </p:txBody>
      </p:sp>
      <p:sp>
        <p:nvSpPr>
          <p:cNvPr id="340" name="CuadroTexto 339">
            <a:extLst>
              <a:ext uri="{FF2B5EF4-FFF2-40B4-BE49-F238E27FC236}">
                <a16:creationId xmlns:a16="http://schemas.microsoft.com/office/drawing/2014/main" id="{440625F9-D99F-A62A-5563-D4304629DC45}"/>
              </a:ext>
            </a:extLst>
          </p:cNvPr>
          <p:cNvSpPr txBox="1"/>
          <p:nvPr/>
        </p:nvSpPr>
        <p:spPr>
          <a:xfrm>
            <a:off x="17106080" y="2600798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341" name="Diagrama de flujo: conector 340">
            <a:extLst>
              <a:ext uri="{FF2B5EF4-FFF2-40B4-BE49-F238E27FC236}">
                <a16:creationId xmlns:a16="http://schemas.microsoft.com/office/drawing/2014/main" id="{52FC368D-40C4-462A-6A9B-29A62F30B86D}"/>
              </a:ext>
            </a:extLst>
          </p:cNvPr>
          <p:cNvSpPr/>
          <p:nvPr/>
        </p:nvSpPr>
        <p:spPr>
          <a:xfrm>
            <a:off x="16292895" y="1421651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42" name="Conector: angular 341">
            <a:extLst>
              <a:ext uri="{FF2B5EF4-FFF2-40B4-BE49-F238E27FC236}">
                <a16:creationId xmlns:a16="http://schemas.microsoft.com/office/drawing/2014/main" id="{E716B7B9-92FF-1ECC-8366-0DD523D03DF2}"/>
              </a:ext>
            </a:extLst>
          </p:cNvPr>
          <p:cNvCxnSpPr>
            <a:cxnSpLocks/>
            <a:stCxn id="341" idx="4"/>
            <a:endCxn id="344" idx="0"/>
          </p:cNvCxnSpPr>
          <p:nvPr/>
        </p:nvCxnSpPr>
        <p:spPr>
          <a:xfrm rot="16200000" flipH="1">
            <a:off x="16376850" y="2137397"/>
            <a:ext cx="612282" cy="2441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94B9E1B0-B90D-D7DC-D34F-8DE0F0D0643F}"/>
              </a:ext>
            </a:extLst>
          </p:cNvPr>
          <p:cNvSpPr txBox="1"/>
          <p:nvPr/>
        </p:nvSpPr>
        <p:spPr>
          <a:xfrm>
            <a:off x="16360598" y="1557120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1.0</a:t>
            </a:r>
          </a:p>
        </p:txBody>
      </p:sp>
      <p:sp>
        <p:nvSpPr>
          <p:cNvPr id="344" name="Rectángulo 343">
            <a:extLst>
              <a:ext uri="{FF2B5EF4-FFF2-40B4-BE49-F238E27FC236}">
                <a16:creationId xmlns:a16="http://schemas.microsoft.com/office/drawing/2014/main" id="{22629CED-8EBF-2F80-187D-7DC676BECF04}"/>
              </a:ext>
            </a:extLst>
          </p:cNvPr>
          <p:cNvSpPr/>
          <p:nvPr/>
        </p:nvSpPr>
        <p:spPr>
          <a:xfrm>
            <a:off x="16525600" y="2565605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45" name="CuadroTexto 344">
            <a:extLst>
              <a:ext uri="{FF2B5EF4-FFF2-40B4-BE49-F238E27FC236}">
                <a16:creationId xmlns:a16="http://schemas.microsoft.com/office/drawing/2014/main" id="{DBF2E066-4F54-3EBC-B76B-108E00AFB548}"/>
              </a:ext>
            </a:extLst>
          </p:cNvPr>
          <p:cNvSpPr txBox="1"/>
          <p:nvPr/>
        </p:nvSpPr>
        <p:spPr>
          <a:xfrm>
            <a:off x="16447287" y="2585418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346" name="Diagrama de flujo: conector 345">
            <a:extLst>
              <a:ext uri="{FF2B5EF4-FFF2-40B4-BE49-F238E27FC236}">
                <a16:creationId xmlns:a16="http://schemas.microsoft.com/office/drawing/2014/main" id="{CA5FF354-939D-1D32-81C0-853BCB2D6A5E}"/>
              </a:ext>
            </a:extLst>
          </p:cNvPr>
          <p:cNvSpPr/>
          <p:nvPr/>
        </p:nvSpPr>
        <p:spPr>
          <a:xfrm>
            <a:off x="15655331" y="1421651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6E6DB014-1F85-E1DC-CD04-52F8613B7B96}"/>
              </a:ext>
            </a:extLst>
          </p:cNvPr>
          <p:cNvSpPr/>
          <p:nvPr/>
        </p:nvSpPr>
        <p:spPr>
          <a:xfrm>
            <a:off x="15847819" y="257399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48" name="Conector: angular 347">
            <a:extLst>
              <a:ext uri="{FF2B5EF4-FFF2-40B4-BE49-F238E27FC236}">
                <a16:creationId xmlns:a16="http://schemas.microsoft.com/office/drawing/2014/main" id="{40736A62-B9D5-6BA1-4CEA-691E2D5FDD65}"/>
              </a:ext>
            </a:extLst>
          </p:cNvPr>
          <p:cNvCxnSpPr>
            <a:cxnSpLocks/>
            <a:stCxn id="346" idx="4"/>
            <a:endCxn id="347" idx="0"/>
          </p:cNvCxnSpPr>
          <p:nvPr/>
        </p:nvCxnSpPr>
        <p:spPr>
          <a:xfrm rot="16200000" flipH="1">
            <a:off x="15714983" y="2161699"/>
            <a:ext cx="620671" cy="20391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9" name="CuadroTexto 348">
            <a:extLst>
              <a:ext uri="{FF2B5EF4-FFF2-40B4-BE49-F238E27FC236}">
                <a16:creationId xmlns:a16="http://schemas.microsoft.com/office/drawing/2014/main" id="{F28D6BFA-56A8-D7B2-75B8-E008DEDB7563}"/>
              </a:ext>
            </a:extLst>
          </p:cNvPr>
          <p:cNvSpPr txBox="1"/>
          <p:nvPr/>
        </p:nvSpPr>
        <p:spPr>
          <a:xfrm>
            <a:off x="15723034" y="1557120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1.1</a:t>
            </a:r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4E8325D9-754D-829F-9136-71BD7CC36404}"/>
              </a:ext>
            </a:extLst>
          </p:cNvPr>
          <p:cNvSpPr txBox="1"/>
          <p:nvPr/>
        </p:nvSpPr>
        <p:spPr>
          <a:xfrm>
            <a:off x="15769506" y="2593807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351" name="Diagrama de flujo: conector 350">
            <a:extLst>
              <a:ext uri="{FF2B5EF4-FFF2-40B4-BE49-F238E27FC236}">
                <a16:creationId xmlns:a16="http://schemas.microsoft.com/office/drawing/2014/main" id="{37E06192-A20C-85C3-4E8A-E3B5FD072B30}"/>
              </a:ext>
            </a:extLst>
          </p:cNvPr>
          <p:cNvSpPr/>
          <p:nvPr/>
        </p:nvSpPr>
        <p:spPr>
          <a:xfrm>
            <a:off x="14977548" y="1414660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52" name="Conector: angular 351">
            <a:extLst>
              <a:ext uri="{FF2B5EF4-FFF2-40B4-BE49-F238E27FC236}">
                <a16:creationId xmlns:a16="http://schemas.microsoft.com/office/drawing/2014/main" id="{C2685104-13E3-4633-D2C0-3FAAAEF494F8}"/>
              </a:ext>
            </a:extLst>
          </p:cNvPr>
          <p:cNvCxnSpPr>
            <a:cxnSpLocks/>
            <a:stCxn id="351" idx="4"/>
            <a:endCxn id="354" idx="0"/>
          </p:cNvCxnSpPr>
          <p:nvPr/>
        </p:nvCxnSpPr>
        <p:spPr>
          <a:xfrm rot="16200000" flipH="1">
            <a:off x="15032841" y="2159067"/>
            <a:ext cx="612282" cy="1868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EC73E03F-29C0-77D6-4535-88E0647DAB3B}"/>
              </a:ext>
            </a:extLst>
          </p:cNvPr>
          <p:cNvSpPr txBox="1"/>
          <p:nvPr/>
        </p:nvSpPr>
        <p:spPr>
          <a:xfrm>
            <a:off x="15045251" y="1550129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5.3</a:t>
            </a:r>
          </a:p>
        </p:txBody>
      </p:sp>
      <p:sp>
        <p:nvSpPr>
          <p:cNvPr id="354" name="Rectángulo 353">
            <a:extLst>
              <a:ext uri="{FF2B5EF4-FFF2-40B4-BE49-F238E27FC236}">
                <a16:creationId xmlns:a16="http://schemas.microsoft.com/office/drawing/2014/main" id="{18D099EF-7CF8-C9FF-CD58-4A0A8E6569BD}"/>
              </a:ext>
            </a:extLst>
          </p:cNvPr>
          <p:cNvSpPr/>
          <p:nvPr/>
        </p:nvSpPr>
        <p:spPr>
          <a:xfrm>
            <a:off x="15152930" y="2558614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37858471-05F3-DA3E-00F7-419F1ECC71C6}"/>
              </a:ext>
            </a:extLst>
          </p:cNvPr>
          <p:cNvSpPr txBox="1"/>
          <p:nvPr/>
        </p:nvSpPr>
        <p:spPr>
          <a:xfrm>
            <a:off x="15074617" y="2578427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56" name="Diagrama de flujo: conector 355">
            <a:extLst>
              <a:ext uri="{FF2B5EF4-FFF2-40B4-BE49-F238E27FC236}">
                <a16:creationId xmlns:a16="http://schemas.microsoft.com/office/drawing/2014/main" id="{73B5693E-856D-AD0F-84FD-F98EA221A491}"/>
              </a:ext>
            </a:extLst>
          </p:cNvPr>
          <p:cNvSpPr/>
          <p:nvPr/>
        </p:nvSpPr>
        <p:spPr>
          <a:xfrm>
            <a:off x="18836232" y="3147910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57" name="Conector: angular 356">
            <a:extLst>
              <a:ext uri="{FF2B5EF4-FFF2-40B4-BE49-F238E27FC236}">
                <a16:creationId xmlns:a16="http://schemas.microsoft.com/office/drawing/2014/main" id="{02A17020-EA20-93E9-3FD2-00E0839AB516}"/>
              </a:ext>
            </a:extLst>
          </p:cNvPr>
          <p:cNvCxnSpPr>
            <a:cxnSpLocks/>
            <a:stCxn id="356" idx="4"/>
            <a:endCxn id="383" idx="0"/>
          </p:cNvCxnSpPr>
          <p:nvPr/>
        </p:nvCxnSpPr>
        <p:spPr>
          <a:xfrm rot="16200000" flipH="1">
            <a:off x="19136289" y="3647553"/>
            <a:ext cx="655364" cy="71942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8" name="CuadroTexto 357">
            <a:extLst>
              <a:ext uri="{FF2B5EF4-FFF2-40B4-BE49-F238E27FC236}">
                <a16:creationId xmlns:a16="http://schemas.microsoft.com/office/drawing/2014/main" id="{D3AED147-B3BE-8329-DA20-7BC3E96553A0}"/>
              </a:ext>
            </a:extLst>
          </p:cNvPr>
          <p:cNvSpPr txBox="1"/>
          <p:nvPr/>
        </p:nvSpPr>
        <p:spPr>
          <a:xfrm>
            <a:off x="18891654" y="3282680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4.9</a:t>
            </a:r>
          </a:p>
        </p:txBody>
      </p:sp>
      <p:sp>
        <p:nvSpPr>
          <p:cNvPr id="383" name="Diagrama de flujo: conector 382">
            <a:extLst>
              <a:ext uri="{FF2B5EF4-FFF2-40B4-BE49-F238E27FC236}">
                <a16:creationId xmlns:a16="http://schemas.microsoft.com/office/drawing/2014/main" id="{A6A6F28E-72CD-A610-F2FC-DD5087615B0E}"/>
              </a:ext>
            </a:extLst>
          </p:cNvPr>
          <p:cNvSpPr/>
          <p:nvPr/>
        </p:nvSpPr>
        <p:spPr>
          <a:xfrm>
            <a:off x="19555653" y="433494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84" name="Conector: angular 383">
            <a:extLst>
              <a:ext uri="{FF2B5EF4-FFF2-40B4-BE49-F238E27FC236}">
                <a16:creationId xmlns:a16="http://schemas.microsoft.com/office/drawing/2014/main" id="{693BE7E9-4383-C802-0C65-5E8D9A8B4265}"/>
              </a:ext>
            </a:extLst>
          </p:cNvPr>
          <p:cNvCxnSpPr>
            <a:cxnSpLocks/>
            <a:stCxn id="383" idx="4"/>
            <a:endCxn id="386" idx="0"/>
          </p:cNvCxnSpPr>
          <p:nvPr/>
        </p:nvCxnSpPr>
        <p:spPr>
          <a:xfrm rot="16200000" flipH="1">
            <a:off x="19646341" y="5043958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5" name="CuadroTexto 384">
            <a:extLst>
              <a:ext uri="{FF2B5EF4-FFF2-40B4-BE49-F238E27FC236}">
                <a16:creationId xmlns:a16="http://schemas.microsoft.com/office/drawing/2014/main" id="{8961C059-9076-46F1-4B06-707FF057BB0C}"/>
              </a:ext>
            </a:extLst>
          </p:cNvPr>
          <p:cNvSpPr txBox="1"/>
          <p:nvPr/>
        </p:nvSpPr>
        <p:spPr>
          <a:xfrm>
            <a:off x="19623356" y="447041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2.7</a:t>
            </a:r>
          </a:p>
        </p:txBody>
      </p:sp>
      <p:sp>
        <p:nvSpPr>
          <p:cNvPr id="386" name="Rectángulo 385">
            <a:extLst>
              <a:ext uri="{FF2B5EF4-FFF2-40B4-BE49-F238E27FC236}">
                <a16:creationId xmlns:a16="http://schemas.microsoft.com/office/drawing/2014/main" id="{ACCF0B60-68D7-01E1-5733-85D8CBD00769}"/>
              </a:ext>
            </a:extLst>
          </p:cNvPr>
          <p:cNvSpPr/>
          <p:nvPr/>
        </p:nvSpPr>
        <p:spPr>
          <a:xfrm>
            <a:off x="19935195" y="5612271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87" name="CuadroTexto 386">
            <a:extLst>
              <a:ext uri="{FF2B5EF4-FFF2-40B4-BE49-F238E27FC236}">
                <a16:creationId xmlns:a16="http://schemas.microsoft.com/office/drawing/2014/main" id="{5E407E64-99C1-F0EE-30F4-A34275B3307C}"/>
              </a:ext>
            </a:extLst>
          </p:cNvPr>
          <p:cNvSpPr txBox="1"/>
          <p:nvPr/>
        </p:nvSpPr>
        <p:spPr>
          <a:xfrm>
            <a:off x="19856882" y="563208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88" name="Diagrama de flujo: conector 387">
            <a:extLst>
              <a:ext uri="{FF2B5EF4-FFF2-40B4-BE49-F238E27FC236}">
                <a16:creationId xmlns:a16="http://schemas.microsoft.com/office/drawing/2014/main" id="{1C9120CA-C5DA-2CB5-4D3F-111080AA28E7}"/>
              </a:ext>
            </a:extLst>
          </p:cNvPr>
          <p:cNvSpPr/>
          <p:nvPr/>
        </p:nvSpPr>
        <p:spPr>
          <a:xfrm>
            <a:off x="18918089" y="4334946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389" name="Rectángulo 388">
            <a:extLst>
              <a:ext uri="{FF2B5EF4-FFF2-40B4-BE49-F238E27FC236}">
                <a16:creationId xmlns:a16="http://schemas.microsoft.com/office/drawing/2014/main" id="{93866723-C87A-BD22-1622-7B20E1775F70}"/>
              </a:ext>
            </a:extLst>
          </p:cNvPr>
          <p:cNvSpPr/>
          <p:nvPr/>
        </p:nvSpPr>
        <p:spPr>
          <a:xfrm>
            <a:off x="19230519" y="5620660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90" name="Conector: angular 389">
            <a:extLst>
              <a:ext uri="{FF2B5EF4-FFF2-40B4-BE49-F238E27FC236}">
                <a16:creationId xmlns:a16="http://schemas.microsoft.com/office/drawing/2014/main" id="{6AA012FD-FBC2-D129-A15F-4C7679DE381B}"/>
              </a:ext>
            </a:extLst>
          </p:cNvPr>
          <p:cNvCxnSpPr>
            <a:cxnSpLocks/>
            <a:stCxn id="388" idx="4"/>
            <a:endCxn id="389" idx="0"/>
          </p:cNvCxnSpPr>
          <p:nvPr/>
        </p:nvCxnSpPr>
        <p:spPr>
          <a:xfrm rot="16200000" flipH="1">
            <a:off x="18971026" y="5081709"/>
            <a:ext cx="754042" cy="3238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51F8266E-E662-9CF9-C017-406709E3C09F}"/>
              </a:ext>
            </a:extLst>
          </p:cNvPr>
          <p:cNvSpPr txBox="1"/>
          <p:nvPr/>
        </p:nvSpPr>
        <p:spPr>
          <a:xfrm>
            <a:off x="18985792" y="4470415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2.8</a:t>
            </a:r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8F856F7B-E9BA-165D-74B4-52F5B3C861BB}"/>
              </a:ext>
            </a:extLst>
          </p:cNvPr>
          <p:cNvSpPr txBox="1"/>
          <p:nvPr/>
        </p:nvSpPr>
        <p:spPr>
          <a:xfrm>
            <a:off x="19152206" y="5640473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393" name="Diagrama de flujo: conector 392">
            <a:extLst>
              <a:ext uri="{FF2B5EF4-FFF2-40B4-BE49-F238E27FC236}">
                <a16:creationId xmlns:a16="http://schemas.microsoft.com/office/drawing/2014/main" id="{95DFF9AF-991D-AE71-3E23-762DDCB766ED}"/>
              </a:ext>
            </a:extLst>
          </p:cNvPr>
          <p:cNvSpPr/>
          <p:nvPr/>
        </p:nvSpPr>
        <p:spPr>
          <a:xfrm>
            <a:off x="18142548" y="4327955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394" name="Conector: angular 393">
            <a:extLst>
              <a:ext uri="{FF2B5EF4-FFF2-40B4-BE49-F238E27FC236}">
                <a16:creationId xmlns:a16="http://schemas.microsoft.com/office/drawing/2014/main" id="{BB7EEBED-DF63-8139-2BFA-051EDCAAD569}"/>
              </a:ext>
            </a:extLst>
          </p:cNvPr>
          <p:cNvCxnSpPr>
            <a:cxnSpLocks/>
            <a:endCxn id="396" idx="0"/>
          </p:cNvCxnSpPr>
          <p:nvPr/>
        </p:nvCxnSpPr>
        <p:spPr>
          <a:xfrm rot="16200000" flipH="1">
            <a:off x="18246776" y="5036967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8F499893-6A31-57EE-9B83-ADB6BF165B9F}"/>
              </a:ext>
            </a:extLst>
          </p:cNvPr>
          <p:cNvSpPr txBox="1"/>
          <p:nvPr/>
        </p:nvSpPr>
        <p:spPr>
          <a:xfrm>
            <a:off x="18223791" y="4463424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2.5</a:t>
            </a:r>
          </a:p>
        </p:txBody>
      </p:sp>
      <p:sp>
        <p:nvSpPr>
          <p:cNvPr id="396" name="Rectángulo 395">
            <a:extLst>
              <a:ext uri="{FF2B5EF4-FFF2-40B4-BE49-F238E27FC236}">
                <a16:creationId xmlns:a16="http://schemas.microsoft.com/office/drawing/2014/main" id="{1D184142-39EA-7B96-0AD2-A62C1B8DF3C4}"/>
              </a:ext>
            </a:extLst>
          </p:cNvPr>
          <p:cNvSpPr/>
          <p:nvPr/>
        </p:nvSpPr>
        <p:spPr>
          <a:xfrm>
            <a:off x="18535630" y="5605280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397" name="CuadroTexto 396">
            <a:extLst>
              <a:ext uri="{FF2B5EF4-FFF2-40B4-BE49-F238E27FC236}">
                <a16:creationId xmlns:a16="http://schemas.microsoft.com/office/drawing/2014/main" id="{62501484-5935-2A9D-FDD3-49552B7B272C}"/>
              </a:ext>
            </a:extLst>
          </p:cNvPr>
          <p:cNvSpPr txBox="1"/>
          <p:nvPr/>
        </p:nvSpPr>
        <p:spPr>
          <a:xfrm>
            <a:off x="18457317" y="5625093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15" name="Diagrama de flujo: conector 414">
            <a:extLst>
              <a:ext uri="{FF2B5EF4-FFF2-40B4-BE49-F238E27FC236}">
                <a16:creationId xmlns:a16="http://schemas.microsoft.com/office/drawing/2014/main" id="{71633096-4D03-6BB7-8D77-E8B2FDB9704F}"/>
              </a:ext>
            </a:extLst>
          </p:cNvPr>
          <p:cNvSpPr/>
          <p:nvPr/>
        </p:nvSpPr>
        <p:spPr>
          <a:xfrm>
            <a:off x="18884327" y="1404202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16" name="Conector: angular 415">
            <a:extLst>
              <a:ext uri="{FF2B5EF4-FFF2-40B4-BE49-F238E27FC236}">
                <a16:creationId xmlns:a16="http://schemas.microsoft.com/office/drawing/2014/main" id="{CB1BA033-EF1C-A3C1-F9C0-AD80AC669CE5}"/>
              </a:ext>
            </a:extLst>
          </p:cNvPr>
          <p:cNvCxnSpPr>
            <a:cxnSpLocks/>
            <a:stCxn id="415" idx="4"/>
            <a:endCxn id="418" idx="0"/>
          </p:cNvCxnSpPr>
          <p:nvPr/>
        </p:nvCxnSpPr>
        <p:spPr>
          <a:xfrm rot="16200000" flipH="1">
            <a:off x="19013349" y="2074880"/>
            <a:ext cx="649397" cy="37138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36C76750-F0F5-371A-6EA5-BC125EF69D59}"/>
              </a:ext>
            </a:extLst>
          </p:cNvPr>
          <p:cNvSpPr txBox="1"/>
          <p:nvPr/>
        </p:nvSpPr>
        <p:spPr>
          <a:xfrm>
            <a:off x="18943065" y="1539671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4.7</a:t>
            </a:r>
          </a:p>
        </p:txBody>
      </p:sp>
      <p:sp>
        <p:nvSpPr>
          <p:cNvPr id="418" name="Rectángulo 417">
            <a:extLst>
              <a:ext uri="{FF2B5EF4-FFF2-40B4-BE49-F238E27FC236}">
                <a16:creationId xmlns:a16="http://schemas.microsoft.com/office/drawing/2014/main" id="{E95D1DDE-96FF-69BC-41B4-9F443C5C0B15}"/>
              </a:ext>
            </a:extLst>
          </p:cNvPr>
          <p:cNvSpPr/>
          <p:nvPr/>
        </p:nvSpPr>
        <p:spPr>
          <a:xfrm>
            <a:off x="19244281" y="2585271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19" name="CuadroTexto 418">
            <a:extLst>
              <a:ext uri="{FF2B5EF4-FFF2-40B4-BE49-F238E27FC236}">
                <a16:creationId xmlns:a16="http://schemas.microsoft.com/office/drawing/2014/main" id="{CD450A3B-8480-E1C3-1274-2965C4B0E37F}"/>
              </a:ext>
            </a:extLst>
          </p:cNvPr>
          <p:cNvSpPr txBox="1"/>
          <p:nvPr/>
        </p:nvSpPr>
        <p:spPr>
          <a:xfrm>
            <a:off x="19165968" y="2605084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20" name="Diagrama de flujo: conector 419">
            <a:extLst>
              <a:ext uri="{FF2B5EF4-FFF2-40B4-BE49-F238E27FC236}">
                <a16:creationId xmlns:a16="http://schemas.microsoft.com/office/drawing/2014/main" id="{1623ABC9-87B4-7CC1-DAD7-49052338E5FE}"/>
              </a:ext>
            </a:extLst>
          </p:cNvPr>
          <p:cNvSpPr/>
          <p:nvPr/>
        </p:nvSpPr>
        <p:spPr>
          <a:xfrm>
            <a:off x="18226238" y="1392170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421" name="Rectángulo 420">
            <a:extLst>
              <a:ext uri="{FF2B5EF4-FFF2-40B4-BE49-F238E27FC236}">
                <a16:creationId xmlns:a16="http://schemas.microsoft.com/office/drawing/2014/main" id="{AD399CFC-6926-D6B7-39BE-ACA2B2F11CB7}"/>
              </a:ext>
            </a:extLst>
          </p:cNvPr>
          <p:cNvSpPr/>
          <p:nvPr/>
        </p:nvSpPr>
        <p:spPr>
          <a:xfrm>
            <a:off x="18587016" y="2593660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422" name="Conector: angular 421">
            <a:extLst>
              <a:ext uri="{FF2B5EF4-FFF2-40B4-BE49-F238E27FC236}">
                <a16:creationId xmlns:a16="http://schemas.microsoft.com/office/drawing/2014/main" id="{F81D2BEE-154C-ACD2-F768-F5A9B29C5A4C}"/>
              </a:ext>
            </a:extLst>
          </p:cNvPr>
          <p:cNvCxnSpPr>
            <a:cxnSpLocks/>
            <a:stCxn id="420" idx="4"/>
            <a:endCxn id="421" idx="0"/>
          </p:cNvCxnSpPr>
          <p:nvPr/>
        </p:nvCxnSpPr>
        <p:spPr>
          <a:xfrm rot="16200000" flipH="1">
            <a:off x="18345461" y="2072647"/>
            <a:ext cx="669818" cy="37220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108E35E-3A94-4F31-69E1-CE6DE29B8386}"/>
              </a:ext>
            </a:extLst>
          </p:cNvPr>
          <p:cNvSpPr txBox="1"/>
          <p:nvPr/>
        </p:nvSpPr>
        <p:spPr>
          <a:xfrm>
            <a:off x="18293941" y="1527639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5.7</a:t>
            </a:r>
          </a:p>
        </p:txBody>
      </p:sp>
      <p:sp>
        <p:nvSpPr>
          <p:cNvPr id="424" name="CuadroTexto 423">
            <a:extLst>
              <a:ext uri="{FF2B5EF4-FFF2-40B4-BE49-F238E27FC236}">
                <a16:creationId xmlns:a16="http://schemas.microsoft.com/office/drawing/2014/main" id="{46AA77BF-EDDB-6549-F99B-B720BD3567E1}"/>
              </a:ext>
            </a:extLst>
          </p:cNvPr>
          <p:cNvSpPr txBox="1"/>
          <p:nvPr/>
        </p:nvSpPr>
        <p:spPr>
          <a:xfrm>
            <a:off x="18508703" y="2613473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425" name="Diagrama de flujo: conector 424">
            <a:extLst>
              <a:ext uri="{FF2B5EF4-FFF2-40B4-BE49-F238E27FC236}">
                <a16:creationId xmlns:a16="http://schemas.microsoft.com/office/drawing/2014/main" id="{3D5D5972-82D7-8CAA-C1B1-1189F6E85E9E}"/>
              </a:ext>
            </a:extLst>
          </p:cNvPr>
          <p:cNvSpPr/>
          <p:nvPr/>
        </p:nvSpPr>
        <p:spPr>
          <a:xfrm>
            <a:off x="17596811" y="1409243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26" name="Conector: angular 425">
            <a:extLst>
              <a:ext uri="{FF2B5EF4-FFF2-40B4-BE49-F238E27FC236}">
                <a16:creationId xmlns:a16="http://schemas.microsoft.com/office/drawing/2014/main" id="{8380B864-999E-EEC4-F9C5-BB875EC07A7F}"/>
              </a:ext>
            </a:extLst>
          </p:cNvPr>
          <p:cNvCxnSpPr>
            <a:cxnSpLocks/>
            <a:stCxn id="425" idx="4"/>
            <a:endCxn id="428" idx="0"/>
          </p:cNvCxnSpPr>
          <p:nvPr/>
        </p:nvCxnSpPr>
        <p:spPr>
          <a:xfrm rot="16200000" flipH="1">
            <a:off x="17672635" y="2133119"/>
            <a:ext cx="637365" cy="2529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7" name="CuadroTexto 426">
            <a:extLst>
              <a:ext uri="{FF2B5EF4-FFF2-40B4-BE49-F238E27FC236}">
                <a16:creationId xmlns:a16="http://schemas.microsoft.com/office/drawing/2014/main" id="{F3505129-AA6C-6264-AA9A-3D06CEFEA486}"/>
              </a:ext>
            </a:extLst>
          </p:cNvPr>
          <p:cNvSpPr txBox="1"/>
          <p:nvPr/>
        </p:nvSpPr>
        <p:spPr>
          <a:xfrm>
            <a:off x="17664514" y="1544712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5.0</a:t>
            </a:r>
          </a:p>
        </p:txBody>
      </p:sp>
      <p:sp>
        <p:nvSpPr>
          <p:cNvPr id="428" name="Rectángulo 427">
            <a:extLst>
              <a:ext uri="{FF2B5EF4-FFF2-40B4-BE49-F238E27FC236}">
                <a16:creationId xmlns:a16="http://schemas.microsoft.com/office/drawing/2014/main" id="{1F4C3363-D564-48E6-CB54-1E4F5B4438A1}"/>
              </a:ext>
            </a:extLst>
          </p:cNvPr>
          <p:cNvSpPr/>
          <p:nvPr/>
        </p:nvSpPr>
        <p:spPr>
          <a:xfrm>
            <a:off x="17838337" y="2578280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29" name="CuadroTexto 428">
            <a:extLst>
              <a:ext uri="{FF2B5EF4-FFF2-40B4-BE49-F238E27FC236}">
                <a16:creationId xmlns:a16="http://schemas.microsoft.com/office/drawing/2014/main" id="{82ED2AC9-47C4-D4DC-DD9B-B2AD0D87BF00}"/>
              </a:ext>
            </a:extLst>
          </p:cNvPr>
          <p:cNvSpPr txBox="1"/>
          <p:nvPr/>
        </p:nvSpPr>
        <p:spPr>
          <a:xfrm>
            <a:off x="17746041" y="2618938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432" name="Diagrama de flujo: conector 431">
            <a:extLst>
              <a:ext uri="{FF2B5EF4-FFF2-40B4-BE49-F238E27FC236}">
                <a16:creationId xmlns:a16="http://schemas.microsoft.com/office/drawing/2014/main" id="{56970EBB-10EC-70EB-337A-6A322DCF8843}"/>
              </a:ext>
            </a:extLst>
          </p:cNvPr>
          <p:cNvSpPr/>
          <p:nvPr/>
        </p:nvSpPr>
        <p:spPr>
          <a:xfrm>
            <a:off x="15054489" y="3149809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433" name="Rectángulo 432">
            <a:extLst>
              <a:ext uri="{FF2B5EF4-FFF2-40B4-BE49-F238E27FC236}">
                <a16:creationId xmlns:a16="http://schemas.microsoft.com/office/drawing/2014/main" id="{9819F436-5C92-D2CF-AE91-F8175D526BBD}"/>
              </a:ext>
            </a:extLst>
          </p:cNvPr>
          <p:cNvSpPr/>
          <p:nvPr/>
        </p:nvSpPr>
        <p:spPr>
          <a:xfrm>
            <a:off x="15475976" y="443552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434" name="Conector: angular 433">
            <a:extLst>
              <a:ext uri="{FF2B5EF4-FFF2-40B4-BE49-F238E27FC236}">
                <a16:creationId xmlns:a16="http://schemas.microsoft.com/office/drawing/2014/main" id="{2430B4E4-91DE-9624-53C2-A3A5335DA861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>
          <a:xfrm rot="16200000" flipH="1">
            <a:off x="15161955" y="3842044"/>
            <a:ext cx="754042" cy="43291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4B7F2ACF-110B-1EFD-BCB2-217B4C2C696B}"/>
              </a:ext>
            </a:extLst>
          </p:cNvPr>
          <p:cNvSpPr txBox="1"/>
          <p:nvPr/>
        </p:nvSpPr>
        <p:spPr>
          <a:xfrm>
            <a:off x="15122192" y="3285278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6.4</a:t>
            </a:r>
          </a:p>
        </p:txBody>
      </p:sp>
      <p:sp>
        <p:nvSpPr>
          <p:cNvPr id="436" name="CuadroTexto 435">
            <a:extLst>
              <a:ext uri="{FF2B5EF4-FFF2-40B4-BE49-F238E27FC236}">
                <a16:creationId xmlns:a16="http://schemas.microsoft.com/office/drawing/2014/main" id="{24033B1F-5B37-8475-A113-1C3CB8648C52}"/>
              </a:ext>
            </a:extLst>
          </p:cNvPr>
          <p:cNvSpPr txBox="1"/>
          <p:nvPr/>
        </p:nvSpPr>
        <p:spPr>
          <a:xfrm>
            <a:off x="15397663" y="445533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437" name="Diagrama de flujo: conector 436">
            <a:extLst>
              <a:ext uri="{FF2B5EF4-FFF2-40B4-BE49-F238E27FC236}">
                <a16:creationId xmlns:a16="http://schemas.microsoft.com/office/drawing/2014/main" id="{2F3B7055-FD06-CC38-3356-0D21BAAAA44E}"/>
              </a:ext>
            </a:extLst>
          </p:cNvPr>
          <p:cNvSpPr/>
          <p:nvPr/>
        </p:nvSpPr>
        <p:spPr>
          <a:xfrm>
            <a:off x="14401545" y="314281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38" name="Conector: angular 437">
            <a:extLst>
              <a:ext uri="{FF2B5EF4-FFF2-40B4-BE49-F238E27FC236}">
                <a16:creationId xmlns:a16="http://schemas.microsoft.com/office/drawing/2014/main" id="{8251842C-9AA0-21FF-41A4-BBAA924089CC}"/>
              </a:ext>
            </a:extLst>
          </p:cNvPr>
          <p:cNvCxnSpPr>
            <a:cxnSpLocks/>
            <a:stCxn id="437" idx="4"/>
            <a:endCxn id="440" idx="0"/>
          </p:cNvCxnSpPr>
          <p:nvPr/>
        </p:nvCxnSpPr>
        <p:spPr>
          <a:xfrm rot="16200000" flipH="1">
            <a:off x="14492233" y="3851830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A3CC3EE8-3EAD-4578-BDFB-9D834551F82C}"/>
              </a:ext>
            </a:extLst>
          </p:cNvPr>
          <p:cNvSpPr txBox="1"/>
          <p:nvPr/>
        </p:nvSpPr>
        <p:spPr>
          <a:xfrm>
            <a:off x="14469248" y="327828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4.2</a:t>
            </a:r>
          </a:p>
        </p:txBody>
      </p: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EC0F3629-1F8D-1356-69F7-8F92A677B98E}"/>
              </a:ext>
            </a:extLst>
          </p:cNvPr>
          <p:cNvSpPr/>
          <p:nvPr/>
        </p:nvSpPr>
        <p:spPr>
          <a:xfrm>
            <a:off x="14781087" y="4420143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41" name="CuadroTexto 440">
            <a:extLst>
              <a:ext uri="{FF2B5EF4-FFF2-40B4-BE49-F238E27FC236}">
                <a16:creationId xmlns:a16="http://schemas.microsoft.com/office/drawing/2014/main" id="{7FDD3B64-B7CE-9831-AE30-CB65DFAD9E8B}"/>
              </a:ext>
            </a:extLst>
          </p:cNvPr>
          <p:cNvSpPr txBox="1"/>
          <p:nvPr/>
        </p:nvSpPr>
        <p:spPr>
          <a:xfrm>
            <a:off x="14702774" y="4439956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42" name="Diagrama de flujo: conector 441">
            <a:extLst>
              <a:ext uri="{FF2B5EF4-FFF2-40B4-BE49-F238E27FC236}">
                <a16:creationId xmlns:a16="http://schemas.microsoft.com/office/drawing/2014/main" id="{9D1AFC87-A8B1-5BFF-B158-5D30B6FD119B}"/>
              </a:ext>
            </a:extLst>
          </p:cNvPr>
          <p:cNvSpPr/>
          <p:nvPr/>
        </p:nvSpPr>
        <p:spPr>
          <a:xfrm>
            <a:off x="13763981" y="3142818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443" name="Rectángulo 442">
            <a:extLst>
              <a:ext uri="{FF2B5EF4-FFF2-40B4-BE49-F238E27FC236}">
                <a16:creationId xmlns:a16="http://schemas.microsoft.com/office/drawing/2014/main" id="{D2DCBCE2-1D83-44A3-C10E-0CFDD5B3B82C}"/>
              </a:ext>
            </a:extLst>
          </p:cNvPr>
          <p:cNvSpPr/>
          <p:nvPr/>
        </p:nvSpPr>
        <p:spPr>
          <a:xfrm>
            <a:off x="14076411" y="442853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444" name="Conector: angular 443">
            <a:extLst>
              <a:ext uri="{FF2B5EF4-FFF2-40B4-BE49-F238E27FC236}">
                <a16:creationId xmlns:a16="http://schemas.microsoft.com/office/drawing/2014/main" id="{FF6ED31D-7D25-AE1B-4350-0153ED397A1F}"/>
              </a:ext>
            </a:extLst>
          </p:cNvPr>
          <p:cNvCxnSpPr>
            <a:cxnSpLocks/>
            <a:stCxn id="442" idx="4"/>
            <a:endCxn id="443" idx="0"/>
          </p:cNvCxnSpPr>
          <p:nvPr/>
        </p:nvCxnSpPr>
        <p:spPr>
          <a:xfrm rot="16200000" flipH="1">
            <a:off x="13816918" y="3889581"/>
            <a:ext cx="754042" cy="3238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5" name="CuadroTexto 444">
            <a:extLst>
              <a:ext uri="{FF2B5EF4-FFF2-40B4-BE49-F238E27FC236}">
                <a16:creationId xmlns:a16="http://schemas.microsoft.com/office/drawing/2014/main" id="{5E03641A-28F9-F1A4-E150-512D77378B10}"/>
              </a:ext>
            </a:extLst>
          </p:cNvPr>
          <p:cNvSpPr txBox="1"/>
          <p:nvPr/>
        </p:nvSpPr>
        <p:spPr>
          <a:xfrm>
            <a:off x="13831684" y="3278287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4.1</a:t>
            </a:r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31F2CC40-AC11-4674-CBBC-0A83991C9A2A}"/>
              </a:ext>
            </a:extLst>
          </p:cNvPr>
          <p:cNvSpPr txBox="1"/>
          <p:nvPr/>
        </p:nvSpPr>
        <p:spPr>
          <a:xfrm>
            <a:off x="13998098" y="444834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47" name="Diagrama de flujo: conector 446">
            <a:extLst>
              <a:ext uri="{FF2B5EF4-FFF2-40B4-BE49-F238E27FC236}">
                <a16:creationId xmlns:a16="http://schemas.microsoft.com/office/drawing/2014/main" id="{43481F29-13F0-2CC3-90C5-D01F648D373F}"/>
              </a:ext>
            </a:extLst>
          </p:cNvPr>
          <p:cNvSpPr/>
          <p:nvPr/>
        </p:nvSpPr>
        <p:spPr>
          <a:xfrm>
            <a:off x="13001980" y="3135827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48" name="Conector: angular 447">
            <a:extLst>
              <a:ext uri="{FF2B5EF4-FFF2-40B4-BE49-F238E27FC236}">
                <a16:creationId xmlns:a16="http://schemas.microsoft.com/office/drawing/2014/main" id="{08FF144A-1033-76FE-C818-18D9DEB2B8D9}"/>
              </a:ext>
            </a:extLst>
          </p:cNvPr>
          <p:cNvCxnSpPr>
            <a:cxnSpLocks/>
            <a:stCxn id="447" idx="4"/>
            <a:endCxn id="450" idx="0"/>
          </p:cNvCxnSpPr>
          <p:nvPr/>
        </p:nvCxnSpPr>
        <p:spPr>
          <a:xfrm rot="16200000" flipH="1">
            <a:off x="13092668" y="3844839"/>
            <a:ext cx="745653" cy="390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196830EC-AE8A-CC1E-0C5F-D66513D3740B}"/>
              </a:ext>
            </a:extLst>
          </p:cNvPr>
          <p:cNvSpPr txBox="1"/>
          <p:nvPr/>
        </p:nvSpPr>
        <p:spPr>
          <a:xfrm>
            <a:off x="13069683" y="3271296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3.3</a:t>
            </a:r>
          </a:p>
        </p:txBody>
      </p:sp>
      <p:sp>
        <p:nvSpPr>
          <p:cNvPr id="450" name="Rectángulo 449">
            <a:extLst>
              <a:ext uri="{FF2B5EF4-FFF2-40B4-BE49-F238E27FC236}">
                <a16:creationId xmlns:a16="http://schemas.microsoft.com/office/drawing/2014/main" id="{82C94D94-B466-5F9E-4D44-98D8513A05E5}"/>
              </a:ext>
            </a:extLst>
          </p:cNvPr>
          <p:cNvSpPr/>
          <p:nvPr/>
        </p:nvSpPr>
        <p:spPr>
          <a:xfrm>
            <a:off x="13381522" y="441315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241FF2BA-7CDD-D40A-0B31-6291D3E7E6B2}"/>
              </a:ext>
            </a:extLst>
          </p:cNvPr>
          <p:cNvSpPr txBox="1"/>
          <p:nvPr/>
        </p:nvSpPr>
        <p:spPr>
          <a:xfrm>
            <a:off x="13303209" y="443296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52" name="Diagrama de flujo: conector 451">
            <a:extLst>
              <a:ext uri="{FF2B5EF4-FFF2-40B4-BE49-F238E27FC236}">
                <a16:creationId xmlns:a16="http://schemas.microsoft.com/office/drawing/2014/main" id="{3B46C445-53A1-1C5F-02EE-24F42F0F4793}"/>
              </a:ext>
            </a:extLst>
          </p:cNvPr>
          <p:cNvSpPr/>
          <p:nvPr/>
        </p:nvSpPr>
        <p:spPr>
          <a:xfrm>
            <a:off x="15736416" y="3151513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53" name="Conector: angular 452">
            <a:extLst>
              <a:ext uri="{FF2B5EF4-FFF2-40B4-BE49-F238E27FC236}">
                <a16:creationId xmlns:a16="http://schemas.microsoft.com/office/drawing/2014/main" id="{CA8980C6-C128-FFAF-81E9-66461C506FF9}"/>
              </a:ext>
            </a:extLst>
          </p:cNvPr>
          <p:cNvCxnSpPr>
            <a:cxnSpLocks/>
            <a:stCxn id="452" idx="4"/>
            <a:endCxn id="455" idx="0"/>
          </p:cNvCxnSpPr>
          <p:nvPr/>
        </p:nvCxnSpPr>
        <p:spPr>
          <a:xfrm rot="16200000" flipH="1">
            <a:off x="15853819" y="3833811"/>
            <a:ext cx="747573" cy="4463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4" name="CuadroTexto 453">
            <a:extLst>
              <a:ext uri="{FF2B5EF4-FFF2-40B4-BE49-F238E27FC236}">
                <a16:creationId xmlns:a16="http://schemas.microsoft.com/office/drawing/2014/main" id="{F96A6FC9-C40A-5E6C-73BB-ECFA502B29B1}"/>
              </a:ext>
            </a:extLst>
          </p:cNvPr>
          <p:cNvSpPr txBox="1"/>
          <p:nvPr/>
        </p:nvSpPr>
        <p:spPr>
          <a:xfrm>
            <a:off x="15804119" y="3286982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6.3</a:t>
            </a:r>
          </a:p>
        </p:txBody>
      </p:sp>
      <p:sp>
        <p:nvSpPr>
          <p:cNvPr id="455" name="Rectángulo 454">
            <a:extLst>
              <a:ext uri="{FF2B5EF4-FFF2-40B4-BE49-F238E27FC236}">
                <a16:creationId xmlns:a16="http://schemas.microsoft.com/office/drawing/2014/main" id="{94B37C56-9518-80C8-FF13-089C5960C745}"/>
              </a:ext>
            </a:extLst>
          </p:cNvPr>
          <p:cNvSpPr/>
          <p:nvPr/>
        </p:nvSpPr>
        <p:spPr>
          <a:xfrm>
            <a:off x="16171307" y="443075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905DEF41-FFBE-6310-9671-D9EDCC500BD6}"/>
              </a:ext>
            </a:extLst>
          </p:cNvPr>
          <p:cNvSpPr txBox="1"/>
          <p:nvPr/>
        </p:nvSpPr>
        <p:spPr>
          <a:xfrm>
            <a:off x="16092994" y="4450571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457" name="Diagrama de flujo: conector 456">
            <a:extLst>
              <a:ext uri="{FF2B5EF4-FFF2-40B4-BE49-F238E27FC236}">
                <a16:creationId xmlns:a16="http://schemas.microsoft.com/office/drawing/2014/main" id="{662F581C-E8C3-ACFA-1BB4-0DB4726A5E05}"/>
              </a:ext>
            </a:extLst>
          </p:cNvPr>
          <p:cNvSpPr/>
          <p:nvPr/>
        </p:nvSpPr>
        <p:spPr>
          <a:xfrm>
            <a:off x="16447083" y="3159534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58" name="Conector: angular 457">
            <a:extLst>
              <a:ext uri="{FF2B5EF4-FFF2-40B4-BE49-F238E27FC236}">
                <a16:creationId xmlns:a16="http://schemas.microsoft.com/office/drawing/2014/main" id="{E4B88991-7DF3-50B7-3BE7-214382F4A12E}"/>
              </a:ext>
            </a:extLst>
          </p:cNvPr>
          <p:cNvCxnSpPr>
            <a:cxnSpLocks/>
            <a:stCxn id="457" idx="4"/>
            <a:endCxn id="460" idx="0"/>
          </p:cNvCxnSpPr>
          <p:nvPr/>
        </p:nvCxnSpPr>
        <p:spPr>
          <a:xfrm rot="16200000" flipH="1">
            <a:off x="16564486" y="3841832"/>
            <a:ext cx="747573" cy="4463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930B844B-4F26-78B3-84EA-70648B559AC1}"/>
              </a:ext>
            </a:extLst>
          </p:cNvPr>
          <p:cNvSpPr txBox="1"/>
          <p:nvPr/>
        </p:nvSpPr>
        <p:spPr>
          <a:xfrm>
            <a:off x="16514786" y="3295003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3.8</a:t>
            </a:r>
          </a:p>
        </p:txBody>
      </p:sp>
      <p:sp>
        <p:nvSpPr>
          <p:cNvPr id="460" name="Rectángulo 459">
            <a:extLst>
              <a:ext uri="{FF2B5EF4-FFF2-40B4-BE49-F238E27FC236}">
                <a16:creationId xmlns:a16="http://schemas.microsoft.com/office/drawing/2014/main" id="{ED8E3BBE-346E-6A49-3921-C592F021D6FB}"/>
              </a:ext>
            </a:extLst>
          </p:cNvPr>
          <p:cNvSpPr/>
          <p:nvPr/>
        </p:nvSpPr>
        <p:spPr>
          <a:xfrm>
            <a:off x="16881974" y="4438779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A44302E6-868C-4834-51BE-F1BC059E3912}"/>
              </a:ext>
            </a:extLst>
          </p:cNvPr>
          <p:cNvSpPr txBox="1"/>
          <p:nvPr/>
        </p:nvSpPr>
        <p:spPr>
          <a:xfrm>
            <a:off x="16803661" y="4458592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73" name="Diagrama de flujo: conector 472">
            <a:extLst>
              <a:ext uri="{FF2B5EF4-FFF2-40B4-BE49-F238E27FC236}">
                <a16:creationId xmlns:a16="http://schemas.microsoft.com/office/drawing/2014/main" id="{5BC0D964-F306-C710-57E6-EBDD5841C7EA}"/>
              </a:ext>
            </a:extLst>
          </p:cNvPr>
          <p:cNvSpPr/>
          <p:nvPr/>
        </p:nvSpPr>
        <p:spPr>
          <a:xfrm>
            <a:off x="20128135" y="1370621"/>
            <a:ext cx="536058" cy="53167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cxnSp>
        <p:nvCxnSpPr>
          <p:cNvPr id="474" name="Conector: angular 473">
            <a:extLst>
              <a:ext uri="{FF2B5EF4-FFF2-40B4-BE49-F238E27FC236}">
                <a16:creationId xmlns:a16="http://schemas.microsoft.com/office/drawing/2014/main" id="{00278BFF-BFFD-AD63-96CA-E4462E6863FC}"/>
              </a:ext>
            </a:extLst>
          </p:cNvPr>
          <p:cNvCxnSpPr>
            <a:cxnSpLocks/>
            <a:stCxn id="473" idx="4"/>
            <a:endCxn id="476" idx="0"/>
          </p:cNvCxnSpPr>
          <p:nvPr/>
        </p:nvCxnSpPr>
        <p:spPr>
          <a:xfrm rot="16200000" flipH="1">
            <a:off x="20285345" y="2013111"/>
            <a:ext cx="676489" cy="45485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5" name="CuadroTexto 474">
            <a:extLst>
              <a:ext uri="{FF2B5EF4-FFF2-40B4-BE49-F238E27FC236}">
                <a16:creationId xmlns:a16="http://schemas.microsoft.com/office/drawing/2014/main" id="{C5EE34DA-F93E-772C-C46A-984C390C0377}"/>
              </a:ext>
            </a:extLst>
          </p:cNvPr>
          <p:cNvSpPr txBox="1"/>
          <p:nvPr/>
        </p:nvSpPr>
        <p:spPr>
          <a:xfrm>
            <a:off x="20195838" y="1506090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3.6</a:t>
            </a:r>
          </a:p>
        </p:txBody>
      </p:sp>
      <p:sp>
        <p:nvSpPr>
          <p:cNvPr id="476" name="Rectángulo 475">
            <a:extLst>
              <a:ext uri="{FF2B5EF4-FFF2-40B4-BE49-F238E27FC236}">
                <a16:creationId xmlns:a16="http://schemas.microsoft.com/office/drawing/2014/main" id="{9DF4C897-0CA0-7ED8-1310-1DEDBA7C7519}"/>
              </a:ext>
            </a:extLst>
          </p:cNvPr>
          <p:cNvSpPr/>
          <p:nvPr/>
        </p:nvSpPr>
        <p:spPr>
          <a:xfrm>
            <a:off x="20571557" y="2578782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309CC4F9-F48B-F7F7-02F9-9B052C5E4C8D}"/>
              </a:ext>
            </a:extLst>
          </p:cNvPr>
          <p:cNvSpPr txBox="1"/>
          <p:nvPr/>
        </p:nvSpPr>
        <p:spPr>
          <a:xfrm>
            <a:off x="20493244" y="259859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Versicolor</a:t>
            </a:r>
            <a:endParaRPr lang="es-MX" sz="800" dirty="0"/>
          </a:p>
        </p:txBody>
      </p:sp>
      <p:sp>
        <p:nvSpPr>
          <p:cNvPr id="478" name="Rectángulo 477">
            <a:extLst>
              <a:ext uri="{FF2B5EF4-FFF2-40B4-BE49-F238E27FC236}">
                <a16:creationId xmlns:a16="http://schemas.microsoft.com/office/drawing/2014/main" id="{321C0055-C0D2-E002-E251-66A8889980AE}"/>
              </a:ext>
            </a:extLst>
          </p:cNvPr>
          <p:cNvSpPr/>
          <p:nvPr/>
        </p:nvSpPr>
        <p:spPr>
          <a:xfrm>
            <a:off x="19866881" y="2580398"/>
            <a:ext cx="558915" cy="275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479" name="Conector: angular 478">
            <a:extLst>
              <a:ext uri="{FF2B5EF4-FFF2-40B4-BE49-F238E27FC236}">
                <a16:creationId xmlns:a16="http://schemas.microsoft.com/office/drawing/2014/main" id="{7BBB7DC8-0E75-ACFF-4397-8155B28E5BEE}"/>
              </a:ext>
            </a:extLst>
          </p:cNvPr>
          <p:cNvCxnSpPr>
            <a:cxnSpLocks/>
            <a:endCxn id="478" idx="0"/>
          </p:cNvCxnSpPr>
          <p:nvPr/>
        </p:nvCxnSpPr>
        <p:spPr>
          <a:xfrm rot="16200000" flipH="1">
            <a:off x="19607396" y="2041455"/>
            <a:ext cx="669818" cy="4080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0" name="CuadroTexto 479">
            <a:extLst>
              <a:ext uri="{FF2B5EF4-FFF2-40B4-BE49-F238E27FC236}">
                <a16:creationId xmlns:a16="http://schemas.microsoft.com/office/drawing/2014/main" id="{5F5F7E41-0FA0-FDC7-75AA-0EB665384F20}"/>
              </a:ext>
            </a:extLst>
          </p:cNvPr>
          <p:cNvSpPr txBox="1"/>
          <p:nvPr/>
        </p:nvSpPr>
        <p:spPr>
          <a:xfrm>
            <a:off x="19602936" y="1540552"/>
            <a:ext cx="41514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6.0</a:t>
            </a:r>
          </a:p>
        </p:txBody>
      </p:sp>
      <p:sp>
        <p:nvSpPr>
          <p:cNvPr id="481" name="CuadroTexto 480">
            <a:extLst>
              <a:ext uri="{FF2B5EF4-FFF2-40B4-BE49-F238E27FC236}">
                <a16:creationId xmlns:a16="http://schemas.microsoft.com/office/drawing/2014/main" id="{901C176B-D1E6-F3CE-B501-9A38AC15647C}"/>
              </a:ext>
            </a:extLst>
          </p:cNvPr>
          <p:cNvSpPr txBox="1"/>
          <p:nvPr/>
        </p:nvSpPr>
        <p:spPr>
          <a:xfrm>
            <a:off x="19761476" y="2579892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sp>
        <p:nvSpPr>
          <p:cNvPr id="483" name="CuadroTexto 482">
            <a:extLst>
              <a:ext uri="{FF2B5EF4-FFF2-40B4-BE49-F238E27FC236}">
                <a16:creationId xmlns:a16="http://schemas.microsoft.com/office/drawing/2014/main" id="{493305AA-F33E-3316-9D38-845ED9BEBEA7}"/>
              </a:ext>
            </a:extLst>
          </p:cNvPr>
          <p:cNvSpPr txBox="1"/>
          <p:nvPr/>
        </p:nvSpPr>
        <p:spPr>
          <a:xfrm>
            <a:off x="10166876" y="2565605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Setosa</a:t>
            </a:r>
            <a:endParaRPr lang="es-MX" sz="800" dirty="0"/>
          </a:p>
        </p:txBody>
      </p: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816B87BE-D995-AF11-5AB3-215BB92CC1AF}"/>
              </a:ext>
            </a:extLst>
          </p:cNvPr>
          <p:cNvSpPr txBox="1"/>
          <p:nvPr/>
        </p:nvSpPr>
        <p:spPr>
          <a:xfrm>
            <a:off x="14331640" y="2586631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Virginica</a:t>
            </a:r>
            <a:endParaRPr lang="es-MX" sz="800" dirty="0"/>
          </a:p>
        </p:txBody>
      </p:sp>
      <p:cxnSp>
        <p:nvCxnSpPr>
          <p:cNvPr id="486" name="Conector: angular 485">
            <a:extLst>
              <a:ext uri="{FF2B5EF4-FFF2-40B4-BE49-F238E27FC236}">
                <a16:creationId xmlns:a16="http://schemas.microsoft.com/office/drawing/2014/main" id="{60548CC4-951D-F40F-932A-655EA4D70CBF}"/>
              </a:ext>
            </a:extLst>
          </p:cNvPr>
          <p:cNvCxnSpPr>
            <a:cxnSpLocks/>
            <a:stCxn id="42" idx="1"/>
            <a:endCxn id="82" idx="0"/>
          </p:cNvCxnSpPr>
          <p:nvPr/>
        </p:nvCxnSpPr>
        <p:spPr>
          <a:xfrm rot="10800000" flipV="1">
            <a:off x="1266264" y="827641"/>
            <a:ext cx="3590970" cy="55477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9" name="Conector: angular 488">
            <a:extLst>
              <a:ext uri="{FF2B5EF4-FFF2-40B4-BE49-F238E27FC236}">
                <a16:creationId xmlns:a16="http://schemas.microsoft.com/office/drawing/2014/main" id="{AD9DB097-FB25-D841-0416-A5605B036C54}"/>
              </a:ext>
            </a:extLst>
          </p:cNvPr>
          <p:cNvCxnSpPr>
            <a:cxnSpLocks/>
            <a:stCxn id="42" idx="1"/>
            <a:endCxn id="117" idx="0"/>
          </p:cNvCxnSpPr>
          <p:nvPr/>
        </p:nvCxnSpPr>
        <p:spPr>
          <a:xfrm rot="10800000" flipV="1">
            <a:off x="3264262" y="827640"/>
            <a:ext cx="1592972" cy="54918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2" name="Conector: angular 491">
            <a:extLst>
              <a:ext uri="{FF2B5EF4-FFF2-40B4-BE49-F238E27FC236}">
                <a16:creationId xmlns:a16="http://schemas.microsoft.com/office/drawing/2014/main" id="{EB2535B0-8151-31E0-D411-1E88BB9B0735}"/>
              </a:ext>
            </a:extLst>
          </p:cNvPr>
          <p:cNvCxnSpPr>
            <a:cxnSpLocks/>
            <a:stCxn id="4" idx="2"/>
            <a:endCxn id="137" idx="0"/>
          </p:cNvCxnSpPr>
          <p:nvPr/>
        </p:nvCxnSpPr>
        <p:spPr>
          <a:xfrm rot="10800000" flipV="1">
            <a:off x="4009720" y="836986"/>
            <a:ext cx="821861" cy="53843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5" name="Conector: angular 494">
            <a:extLst>
              <a:ext uri="{FF2B5EF4-FFF2-40B4-BE49-F238E27FC236}">
                <a16:creationId xmlns:a16="http://schemas.microsoft.com/office/drawing/2014/main" id="{319ACB02-B50D-0B01-50B0-186C2F2B5EF0}"/>
              </a:ext>
            </a:extLst>
          </p:cNvPr>
          <p:cNvCxnSpPr>
            <a:cxnSpLocks/>
            <a:stCxn id="42" idx="1"/>
            <a:endCxn id="132" idx="0"/>
          </p:cNvCxnSpPr>
          <p:nvPr/>
        </p:nvCxnSpPr>
        <p:spPr>
          <a:xfrm rot="10800000" flipV="1">
            <a:off x="4683588" y="827641"/>
            <a:ext cx="173647" cy="55477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ector: angular 497">
            <a:extLst>
              <a:ext uri="{FF2B5EF4-FFF2-40B4-BE49-F238E27FC236}">
                <a16:creationId xmlns:a16="http://schemas.microsoft.com/office/drawing/2014/main" id="{C47EF143-7C8B-299D-4D4C-C9385AAEBDEA}"/>
              </a:ext>
            </a:extLst>
          </p:cNvPr>
          <p:cNvCxnSpPr>
            <a:cxnSpLocks/>
            <a:endCxn id="113" idx="0"/>
          </p:cNvCxnSpPr>
          <p:nvPr/>
        </p:nvCxnSpPr>
        <p:spPr>
          <a:xfrm rot="16200000" flipH="1">
            <a:off x="2655810" y="1832013"/>
            <a:ext cx="2254640" cy="2659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3" name="Conector: angular 502">
            <a:extLst>
              <a:ext uri="{FF2B5EF4-FFF2-40B4-BE49-F238E27FC236}">
                <a16:creationId xmlns:a16="http://schemas.microsoft.com/office/drawing/2014/main" id="{DE85B087-B760-CE26-2EC7-0B2AC5DCD6BF}"/>
              </a:ext>
            </a:extLst>
          </p:cNvPr>
          <p:cNvCxnSpPr>
            <a:cxnSpLocks/>
            <a:stCxn id="42" idx="3"/>
            <a:endCxn id="142" idx="0"/>
          </p:cNvCxnSpPr>
          <p:nvPr/>
        </p:nvCxnSpPr>
        <p:spPr>
          <a:xfrm>
            <a:off x="5628759" y="827641"/>
            <a:ext cx="1620242" cy="225245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6" name="Conector: angular 505">
            <a:extLst>
              <a:ext uri="{FF2B5EF4-FFF2-40B4-BE49-F238E27FC236}">
                <a16:creationId xmlns:a16="http://schemas.microsoft.com/office/drawing/2014/main" id="{C9F3D9F7-0632-F582-365D-DEABF4B732C9}"/>
              </a:ext>
            </a:extLst>
          </p:cNvPr>
          <p:cNvCxnSpPr>
            <a:cxnSpLocks/>
            <a:stCxn id="42" idx="3"/>
            <a:endCxn id="122" idx="0"/>
          </p:cNvCxnSpPr>
          <p:nvPr/>
        </p:nvCxnSpPr>
        <p:spPr>
          <a:xfrm>
            <a:off x="5628759" y="827641"/>
            <a:ext cx="356353" cy="56176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9" name="Conector: angular 508">
            <a:extLst>
              <a:ext uri="{FF2B5EF4-FFF2-40B4-BE49-F238E27FC236}">
                <a16:creationId xmlns:a16="http://schemas.microsoft.com/office/drawing/2014/main" id="{F81164C9-FEB2-B1D9-6E80-8E2151E4E896}"/>
              </a:ext>
            </a:extLst>
          </p:cNvPr>
          <p:cNvCxnSpPr>
            <a:cxnSpLocks/>
            <a:stCxn id="4" idx="4"/>
            <a:endCxn id="127" idx="0"/>
          </p:cNvCxnSpPr>
          <p:nvPr/>
        </p:nvCxnSpPr>
        <p:spPr>
          <a:xfrm rot="16200000" flipH="1">
            <a:off x="5206581" y="1234796"/>
            <a:ext cx="158382" cy="1368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2" name="Conector: angular 511">
            <a:extLst>
              <a:ext uri="{FF2B5EF4-FFF2-40B4-BE49-F238E27FC236}">
                <a16:creationId xmlns:a16="http://schemas.microsoft.com/office/drawing/2014/main" id="{22143D25-B254-341A-FF20-C08E4A88F460}"/>
              </a:ext>
            </a:extLst>
          </p:cNvPr>
          <p:cNvCxnSpPr>
            <a:cxnSpLocks/>
            <a:stCxn id="42" idx="3"/>
            <a:endCxn id="146" idx="0"/>
          </p:cNvCxnSpPr>
          <p:nvPr/>
        </p:nvCxnSpPr>
        <p:spPr>
          <a:xfrm>
            <a:off x="5628759" y="827641"/>
            <a:ext cx="1022330" cy="54848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6" name="Conector: angular 515">
            <a:extLst>
              <a:ext uri="{FF2B5EF4-FFF2-40B4-BE49-F238E27FC236}">
                <a16:creationId xmlns:a16="http://schemas.microsoft.com/office/drawing/2014/main" id="{1CE330F5-103D-BD13-1166-6A036C1A7DD7}"/>
              </a:ext>
            </a:extLst>
          </p:cNvPr>
          <p:cNvCxnSpPr>
            <a:cxnSpLocks/>
            <a:stCxn id="42" idx="3"/>
            <a:endCxn id="252" idx="0"/>
          </p:cNvCxnSpPr>
          <p:nvPr/>
        </p:nvCxnSpPr>
        <p:spPr>
          <a:xfrm>
            <a:off x="5628759" y="827641"/>
            <a:ext cx="1917312" cy="55580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9" name="Conector: angular 518">
            <a:extLst>
              <a:ext uri="{FF2B5EF4-FFF2-40B4-BE49-F238E27FC236}">
                <a16:creationId xmlns:a16="http://schemas.microsoft.com/office/drawing/2014/main" id="{C96D1852-C007-177D-7753-23682D375169}"/>
              </a:ext>
            </a:extLst>
          </p:cNvPr>
          <p:cNvCxnSpPr>
            <a:cxnSpLocks/>
            <a:stCxn id="42" idx="3"/>
            <a:endCxn id="247" idx="0"/>
          </p:cNvCxnSpPr>
          <p:nvPr/>
        </p:nvCxnSpPr>
        <p:spPr>
          <a:xfrm>
            <a:off x="5628759" y="827641"/>
            <a:ext cx="2547110" cy="56279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2" name="Conector: angular 521">
            <a:extLst>
              <a:ext uri="{FF2B5EF4-FFF2-40B4-BE49-F238E27FC236}">
                <a16:creationId xmlns:a16="http://schemas.microsoft.com/office/drawing/2014/main" id="{51CD8F69-913E-764F-93D0-5FD4E4150D39}"/>
              </a:ext>
            </a:extLst>
          </p:cNvPr>
          <p:cNvCxnSpPr>
            <a:cxnSpLocks/>
            <a:stCxn id="42" idx="3"/>
            <a:endCxn id="242" idx="0"/>
          </p:cNvCxnSpPr>
          <p:nvPr/>
        </p:nvCxnSpPr>
        <p:spPr>
          <a:xfrm>
            <a:off x="5628759" y="827641"/>
            <a:ext cx="3228742" cy="56279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5" name="Conector: angular 524">
            <a:extLst>
              <a:ext uri="{FF2B5EF4-FFF2-40B4-BE49-F238E27FC236}">
                <a16:creationId xmlns:a16="http://schemas.microsoft.com/office/drawing/2014/main" id="{39CC77DB-9112-90C6-43A3-49C1ADC3C0FE}"/>
              </a:ext>
            </a:extLst>
          </p:cNvPr>
          <p:cNvCxnSpPr>
            <a:cxnSpLocks/>
            <a:stCxn id="42" idx="3"/>
            <a:endCxn id="237" idx="0"/>
          </p:cNvCxnSpPr>
          <p:nvPr/>
        </p:nvCxnSpPr>
        <p:spPr>
          <a:xfrm>
            <a:off x="5628759" y="827641"/>
            <a:ext cx="3881686" cy="56978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8" name="Conector: angular 527">
            <a:extLst>
              <a:ext uri="{FF2B5EF4-FFF2-40B4-BE49-F238E27FC236}">
                <a16:creationId xmlns:a16="http://schemas.microsoft.com/office/drawing/2014/main" id="{C1C5CE45-6C74-57F8-4F19-BBE6978F19A6}"/>
              </a:ext>
            </a:extLst>
          </p:cNvPr>
          <p:cNvCxnSpPr>
            <a:cxnSpLocks/>
            <a:stCxn id="42" idx="3"/>
            <a:endCxn id="257" idx="0"/>
          </p:cNvCxnSpPr>
          <p:nvPr/>
        </p:nvCxnSpPr>
        <p:spPr>
          <a:xfrm>
            <a:off x="5628759" y="827641"/>
            <a:ext cx="4547663" cy="55650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1" name="Conector: angular 530">
            <a:extLst>
              <a:ext uri="{FF2B5EF4-FFF2-40B4-BE49-F238E27FC236}">
                <a16:creationId xmlns:a16="http://schemas.microsoft.com/office/drawing/2014/main" id="{EC86B96C-7926-8D80-252B-BB3AEC1B7ED4}"/>
              </a:ext>
            </a:extLst>
          </p:cNvPr>
          <p:cNvCxnSpPr>
            <a:cxnSpLocks/>
            <a:stCxn id="261" idx="4"/>
            <a:endCxn id="291" idx="0"/>
          </p:cNvCxnSpPr>
          <p:nvPr/>
        </p:nvCxnSpPr>
        <p:spPr>
          <a:xfrm rot="5400000">
            <a:off x="9944896" y="3450792"/>
            <a:ext cx="855129" cy="1137795"/>
          </a:xfrm>
          <a:prstGeom prst="bentConnector3">
            <a:avLst>
              <a:gd name="adj1" fmla="val 5201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6" name="Conector: angular 535">
            <a:extLst>
              <a:ext uri="{FF2B5EF4-FFF2-40B4-BE49-F238E27FC236}">
                <a16:creationId xmlns:a16="http://schemas.microsoft.com/office/drawing/2014/main" id="{D98D1FBA-9DEC-FC61-A6EC-5068900C98D8}"/>
              </a:ext>
            </a:extLst>
          </p:cNvPr>
          <p:cNvCxnSpPr>
            <a:cxnSpLocks/>
            <a:stCxn id="42" idx="3"/>
            <a:endCxn id="327" idx="0"/>
          </p:cNvCxnSpPr>
          <p:nvPr/>
        </p:nvCxnSpPr>
        <p:spPr>
          <a:xfrm>
            <a:off x="5628759" y="827641"/>
            <a:ext cx="5733251" cy="55420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0" name="Conector: angular 539">
            <a:extLst>
              <a:ext uri="{FF2B5EF4-FFF2-40B4-BE49-F238E27FC236}">
                <a16:creationId xmlns:a16="http://schemas.microsoft.com/office/drawing/2014/main" id="{828CE627-DEA9-D08A-E753-E8D343A99D91}"/>
              </a:ext>
            </a:extLst>
          </p:cNvPr>
          <p:cNvCxnSpPr>
            <a:cxnSpLocks/>
            <a:stCxn id="261" idx="4"/>
            <a:endCxn id="286" idx="0"/>
          </p:cNvCxnSpPr>
          <p:nvPr/>
        </p:nvCxnSpPr>
        <p:spPr>
          <a:xfrm rot="5400000">
            <a:off x="10263678" y="3769574"/>
            <a:ext cx="855129" cy="5002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3" name="Conector: angular 542">
            <a:extLst>
              <a:ext uri="{FF2B5EF4-FFF2-40B4-BE49-F238E27FC236}">
                <a16:creationId xmlns:a16="http://schemas.microsoft.com/office/drawing/2014/main" id="{89241004-5C09-7BC7-32CD-981B2492C4AC}"/>
              </a:ext>
            </a:extLst>
          </p:cNvPr>
          <p:cNvCxnSpPr>
            <a:cxnSpLocks/>
            <a:stCxn id="261" idx="4"/>
            <a:endCxn id="281" idx="0"/>
          </p:cNvCxnSpPr>
          <p:nvPr/>
        </p:nvCxnSpPr>
        <p:spPr>
          <a:xfrm rot="16200000" flipH="1">
            <a:off x="10586653" y="3946828"/>
            <a:ext cx="862120" cy="1527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ector: angular 545">
            <a:extLst>
              <a:ext uri="{FF2B5EF4-FFF2-40B4-BE49-F238E27FC236}">
                <a16:creationId xmlns:a16="http://schemas.microsoft.com/office/drawing/2014/main" id="{B647FBB7-46C6-0D08-A54F-346C2D1B0CB7}"/>
              </a:ext>
            </a:extLst>
          </p:cNvPr>
          <p:cNvCxnSpPr>
            <a:cxnSpLocks/>
            <a:stCxn id="261" idx="4"/>
            <a:endCxn id="301" idx="0"/>
          </p:cNvCxnSpPr>
          <p:nvPr/>
        </p:nvCxnSpPr>
        <p:spPr>
          <a:xfrm rot="16200000" flipH="1">
            <a:off x="10926765" y="3606717"/>
            <a:ext cx="863824" cy="83464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ector: angular 550">
            <a:extLst>
              <a:ext uri="{FF2B5EF4-FFF2-40B4-BE49-F238E27FC236}">
                <a16:creationId xmlns:a16="http://schemas.microsoft.com/office/drawing/2014/main" id="{7B14CD86-4E89-B7B1-BD77-CD77CBCDFF68}"/>
              </a:ext>
            </a:extLst>
          </p:cNvPr>
          <p:cNvCxnSpPr>
            <a:cxnSpLocks/>
            <a:stCxn id="42" idx="3"/>
            <a:endCxn id="275" idx="0"/>
          </p:cNvCxnSpPr>
          <p:nvPr/>
        </p:nvCxnSpPr>
        <p:spPr>
          <a:xfrm>
            <a:off x="5628759" y="827641"/>
            <a:ext cx="6320394" cy="57345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ector: angular 553">
            <a:extLst>
              <a:ext uri="{FF2B5EF4-FFF2-40B4-BE49-F238E27FC236}">
                <a16:creationId xmlns:a16="http://schemas.microsoft.com/office/drawing/2014/main" id="{9F73EBA1-F8AE-D588-46F6-4C94FDDA806B}"/>
              </a:ext>
            </a:extLst>
          </p:cNvPr>
          <p:cNvCxnSpPr>
            <a:cxnSpLocks/>
            <a:stCxn id="42" idx="3"/>
            <a:endCxn id="322" idx="0"/>
          </p:cNvCxnSpPr>
          <p:nvPr/>
        </p:nvCxnSpPr>
        <p:spPr>
          <a:xfrm>
            <a:off x="5628759" y="827641"/>
            <a:ext cx="6972000" cy="58322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ector: angular 556">
            <a:extLst>
              <a:ext uri="{FF2B5EF4-FFF2-40B4-BE49-F238E27FC236}">
                <a16:creationId xmlns:a16="http://schemas.microsoft.com/office/drawing/2014/main" id="{027CD951-3F24-3263-9D07-207F695924BB}"/>
              </a:ext>
            </a:extLst>
          </p:cNvPr>
          <p:cNvCxnSpPr>
            <a:cxnSpLocks/>
            <a:stCxn id="42" idx="3"/>
            <a:endCxn id="317" idx="0"/>
          </p:cNvCxnSpPr>
          <p:nvPr/>
        </p:nvCxnSpPr>
        <p:spPr>
          <a:xfrm>
            <a:off x="5628759" y="827641"/>
            <a:ext cx="7684817" cy="58322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0" name="Conector: angular 559">
            <a:extLst>
              <a:ext uri="{FF2B5EF4-FFF2-40B4-BE49-F238E27FC236}">
                <a16:creationId xmlns:a16="http://schemas.microsoft.com/office/drawing/2014/main" id="{5B448E87-52F3-ECF3-5521-1D5BDF267E19}"/>
              </a:ext>
            </a:extLst>
          </p:cNvPr>
          <p:cNvCxnSpPr>
            <a:cxnSpLocks/>
            <a:stCxn id="42" idx="3"/>
            <a:endCxn id="312" idx="0"/>
          </p:cNvCxnSpPr>
          <p:nvPr/>
        </p:nvCxnSpPr>
        <p:spPr>
          <a:xfrm>
            <a:off x="5628759" y="827641"/>
            <a:ext cx="8274529" cy="59021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3" name="Conector: angular 562">
            <a:extLst>
              <a:ext uri="{FF2B5EF4-FFF2-40B4-BE49-F238E27FC236}">
                <a16:creationId xmlns:a16="http://schemas.microsoft.com/office/drawing/2014/main" id="{02933FFF-8B25-C55C-1BE6-C4C8B0437704}"/>
              </a:ext>
            </a:extLst>
          </p:cNvPr>
          <p:cNvCxnSpPr>
            <a:cxnSpLocks/>
            <a:stCxn id="42" idx="3"/>
            <a:endCxn id="332" idx="0"/>
          </p:cNvCxnSpPr>
          <p:nvPr/>
        </p:nvCxnSpPr>
        <p:spPr>
          <a:xfrm>
            <a:off x="5628759" y="827641"/>
            <a:ext cx="8940506" cy="57693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6" name="Conector: angular 565">
            <a:extLst>
              <a:ext uri="{FF2B5EF4-FFF2-40B4-BE49-F238E27FC236}">
                <a16:creationId xmlns:a16="http://schemas.microsoft.com/office/drawing/2014/main" id="{C63313F1-451A-9F84-0627-7ADCEC7C0A52}"/>
              </a:ext>
            </a:extLst>
          </p:cNvPr>
          <p:cNvCxnSpPr>
            <a:cxnSpLocks/>
            <a:stCxn id="42" idx="3"/>
            <a:endCxn id="351" idx="0"/>
          </p:cNvCxnSpPr>
          <p:nvPr/>
        </p:nvCxnSpPr>
        <p:spPr>
          <a:xfrm>
            <a:off x="5628759" y="827641"/>
            <a:ext cx="9616818" cy="58701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0" name="Conector: angular 569">
            <a:extLst>
              <a:ext uri="{FF2B5EF4-FFF2-40B4-BE49-F238E27FC236}">
                <a16:creationId xmlns:a16="http://schemas.microsoft.com/office/drawing/2014/main" id="{2F536156-F84E-D8FA-34AB-68E63D68FC67}"/>
              </a:ext>
            </a:extLst>
          </p:cNvPr>
          <p:cNvCxnSpPr>
            <a:cxnSpLocks/>
            <a:endCxn id="447" idx="0"/>
          </p:cNvCxnSpPr>
          <p:nvPr/>
        </p:nvCxnSpPr>
        <p:spPr>
          <a:xfrm rot="16200000" flipH="1">
            <a:off x="11996183" y="1862001"/>
            <a:ext cx="2281446" cy="266206"/>
          </a:xfrm>
          <a:prstGeom prst="bentConnector3">
            <a:avLst>
              <a:gd name="adj1" fmla="val 9349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7" name="Conector: angular 576">
            <a:extLst>
              <a:ext uri="{FF2B5EF4-FFF2-40B4-BE49-F238E27FC236}">
                <a16:creationId xmlns:a16="http://schemas.microsoft.com/office/drawing/2014/main" id="{56B6D647-947C-AAAC-4712-0996F0D10866}"/>
              </a:ext>
            </a:extLst>
          </p:cNvPr>
          <p:cNvCxnSpPr>
            <a:cxnSpLocks/>
            <a:endCxn id="442" idx="0"/>
          </p:cNvCxnSpPr>
          <p:nvPr/>
        </p:nvCxnSpPr>
        <p:spPr>
          <a:xfrm rot="16200000" flipH="1">
            <a:off x="12678635" y="1789443"/>
            <a:ext cx="2295428" cy="411322"/>
          </a:xfrm>
          <a:prstGeom prst="bentConnector3">
            <a:avLst>
              <a:gd name="adj1" fmla="val 9470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2" name="Conector: angular 591">
            <a:extLst>
              <a:ext uri="{FF2B5EF4-FFF2-40B4-BE49-F238E27FC236}">
                <a16:creationId xmlns:a16="http://schemas.microsoft.com/office/drawing/2014/main" id="{6D45AABF-E8AA-7484-E29A-0CCE64947C56}"/>
              </a:ext>
            </a:extLst>
          </p:cNvPr>
          <p:cNvCxnSpPr>
            <a:cxnSpLocks/>
            <a:stCxn id="42" idx="3"/>
            <a:endCxn id="346" idx="0"/>
          </p:cNvCxnSpPr>
          <p:nvPr/>
        </p:nvCxnSpPr>
        <p:spPr>
          <a:xfrm>
            <a:off x="5628759" y="827641"/>
            <a:ext cx="10294601" cy="59401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5" name="Conector: angular 594">
            <a:extLst>
              <a:ext uri="{FF2B5EF4-FFF2-40B4-BE49-F238E27FC236}">
                <a16:creationId xmlns:a16="http://schemas.microsoft.com/office/drawing/2014/main" id="{E47862EF-328C-C60B-B2C4-0C18AE51441D}"/>
              </a:ext>
            </a:extLst>
          </p:cNvPr>
          <p:cNvCxnSpPr>
            <a:cxnSpLocks/>
            <a:stCxn id="42" idx="3"/>
            <a:endCxn id="341" idx="0"/>
          </p:cNvCxnSpPr>
          <p:nvPr/>
        </p:nvCxnSpPr>
        <p:spPr>
          <a:xfrm>
            <a:off x="5628759" y="827641"/>
            <a:ext cx="10932165" cy="59401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7" name="Conector: angular 596">
            <a:extLst>
              <a:ext uri="{FF2B5EF4-FFF2-40B4-BE49-F238E27FC236}">
                <a16:creationId xmlns:a16="http://schemas.microsoft.com/office/drawing/2014/main" id="{A3510774-CC67-54A8-89EC-DD998B140A9A}"/>
              </a:ext>
            </a:extLst>
          </p:cNvPr>
          <p:cNvCxnSpPr>
            <a:cxnSpLocks/>
            <a:stCxn id="42" idx="3"/>
            <a:endCxn id="336" idx="0"/>
          </p:cNvCxnSpPr>
          <p:nvPr/>
        </p:nvCxnSpPr>
        <p:spPr>
          <a:xfrm>
            <a:off x="5628759" y="827641"/>
            <a:ext cx="11585109" cy="60100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9" name="Conector: angular 598">
            <a:extLst>
              <a:ext uri="{FF2B5EF4-FFF2-40B4-BE49-F238E27FC236}">
                <a16:creationId xmlns:a16="http://schemas.microsoft.com/office/drawing/2014/main" id="{43CE9C77-1361-5A15-F14F-C4123383E336}"/>
              </a:ext>
            </a:extLst>
          </p:cNvPr>
          <p:cNvCxnSpPr>
            <a:cxnSpLocks/>
            <a:stCxn id="42" idx="3"/>
            <a:endCxn id="425" idx="0"/>
          </p:cNvCxnSpPr>
          <p:nvPr/>
        </p:nvCxnSpPr>
        <p:spPr>
          <a:xfrm>
            <a:off x="5628759" y="827641"/>
            <a:ext cx="12236081" cy="58160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1" name="Conector: angular 600">
            <a:extLst>
              <a:ext uri="{FF2B5EF4-FFF2-40B4-BE49-F238E27FC236}">
                <a16:creationId xmlns:a16="http://schemas.microsoft.com/office/drawing/2014/main" id="{FC278DBE-BAF8-F19D-3C5D-FB9A5CDCE1C4}"/>
              </a:ext>
            </a:extLst>
          </p:cNvPr>
          <p:cNvCxnSpPr>
            <a:cxnSpLocks/>
            <a:stCxn id="42" idx="3"/>
            <a:endCxn id="420" idx="0"/>
          </p:cNvCxnSpPr>
          <p:nvPr/>
        </p:nvCxnSpPr>
        <p:spPr>
          <a:xfrm>
            <a:off x="5628759" y="827641"/>
            <a:ext cx="12865508" cy="56452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3" name="Conector: angular 602">
            <a:extLst>
              <a:ext uri="{FF2B5EF4-FFF2-40B4-BE49-F238E27FC236}">
                <a16:creationId xmlns:a16="http://schemas.microsoft.com/office/drawing/2014/main" id="{B6543F56-6787-C0E5-9698-05FC87861FCE}"/>
              </a:ext>
            </a:extLst>
          </p:cNvPr>
          <p:cNvCxnSpPr>
            <a:cxnSpLocks/>
            <a:stCxn id="42" idx="3"/>
            <a:endCxn id="415" idx="0"/>
          </p:cNvCxnSpPr>
          <p:nvPr/>
        </p:nvCxnSpPr>
        <p:spPr>
          <a:xfrm>
            <a:off x="5628759" y="827641"/>
            <a:ext cx="13523597" cy="57656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6" name="Conector: angular 605">
            <a:extLst>
              <a:ext uri="{FF2B5EF4-FFF2-40B4-BE49-F238E27FC236}">
                <a16:creationId xmlns:a16="http://schemas.microsoft.com/office/drawing/2014/main" id="{4FA87E2D-E325-2FBE-AF49-E983522DDCCC}"/>
              </a:ext>
            </a:extLst>
          </p:cNvPr>
          <p:cNvCxnSpPr>
            <a:cxnSpLocks/>
            <a:stCxn id="42" idx="3"/>
            <a:endCxn id="482" idx="0"/>
          </p:cNvCxnSpPr>
          <p:nvPr/>
        </p:nvCxnSpPr>
        <p:spPr>
          <a:xfrm>
            <a:off x="5628759" y="827641"/>
            <a:ext cx="14161490" cy="56194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8" name="Conector: angular 607">
            <a:extLst>
              <a:ext uri="{FF2B5EF4-FFF2-40B4-BE49-F238E27FC236}">
                <a16:creationId xmlns:a16="http://schemas.microsoft.com/office/drawing/2014/main" id="{EFEEFF2D-139D-3CD8-E461-1BE9E679B6A1}"/>
              </a:ext>
            </a:extLst>
          </p:cNvPr>
          <p:cNvCxnSpPr>
            <a:cxnSpLocks/>
            <a:stCxn id="42" idx="3"/>
            <a:endCxn id="473" idx="0"/>
          </p:cNvCxnSpPr>
          <p:nvPr/>
        </p:nvCxnSpPr>
        <p:spPr>
          <a:xfrm>
            <a:off x="5628759" y="827641"/>
            <a:ext cx="14767405" cy="54298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5" name="Conector: angular 634">
            <a:extLst>
              <a:ext uri="{FF2B5EF4-FFF2-40B4-BE49-F238E27FC236}">
                <a16:creationId xmlns:a16="http://schemas.microsoft.com/office/drawing/2014/main" id="{C5A728F3-B3E5-188C-5D1A-9FCE257D2C64}"/>
              </a:ext>
            </a:extLst>
          </p:cNvPr>
          <p:cNvCxnSpPr>
            <a:cxnSpLocks/>
            <a:stCxn id="356" idx="4"/>
            <a:endCxn id="393" idx="0"/>
          </p:cNvCxnSpPr>
          <p:nvPr/>
        </p:nvCxnSpPr>
        <p:spPr>
          <a:xfrm rot="5400000">
            <a:off x="18433233" y="3656926"/>
            <a:ext cx="648373" cy="69368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8" name="Conector: angular 637">
            <a:extLst>
              <a:ext uri="{FF2B5EF4-FFF2-40B4-BE49-F238E27FC236}">
                <a16:creationId xmlns:a16="http://schemas.microsoft.com/office/drawing/2014/main" id="{FEECCD89-D681-3C58-B007-6B5555A8D7E8}"/>
              </a:ext>
            </a:extLst>
          </p:cNvPr>
          <p:cNvCxnSpPr>
            <a:cxnSpLocks/>
            <a:stCxn id="356" idx="4"/>
            <a:endCxn id="388" idx="0"/>
          </p:cNvCxnSpPr>
          <p:nvPr/>
        </p:nvCxnSpPr>
        <p:spPr>
          <a:xfrm rot="16200000" flipH="1">
            <a:off x="18817507" y="3966335"/>
            <a:ext cx="655364" cy="81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6C4A241B-F814-F28E-DC0C-68E71224AAD6}"/>
              </a:ext>
            </a:extLst>
          </p:cNvPr>
          <p:cNvSpPr/>
          <p:nvPr/>
        </p:nvSpPr>
        <p:spPr>
          <a:xfrm>
            <a:off x="10516879" y="77944"/>
            <a:ext cx="689788" cy="6845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B35EA1-4630-0143-AE57-0BB2B1279FED}"/>
              </a:ext>
            </a:extLst>
          </p:cNvPr>
          <p:cNvSpPr/>
          <p:nvPr/>
        </p:nvSpPr>
        <p:spPr>
          <a:xfrm>
            <a:off x="8450065" y="2714272"/>
            <a:ext cx="838869" cy="262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4CAB36AA-955C-C3EA-B443-5AA59C80C296}"/>
              </a:ext>
            </a:extLst>
          </p:cNvPr>
          <p:cNvSpPr/>
          <p:nvPr/>
        </p:nvSpPr>
        <p:spPr>
          <a:xfrm>
            <a:off x="9056917" y="933060"/>
            <a:ext cx="614372" cy="5971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687417-94C0-6889-4B57-1239EA9FBAE8}"/>
              </a:ext>
            </a:extLst>
          </p:cNvPr>
          <p:cNvSpPr/>
          <p:nvPr/>
        </p:nvSpPr>
        <p:spPr>
          <a:xfrm>
            <a:off x="9734226" y="2714270"/>
            <a:ext cx="771525" cy="262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F46808-FB8D-63D1-D2A3-56E17575D330}"/>
              </a:ext>
            </a:extLst>
          </p:cNvPr>
          <p:cNvSpPr/>
          <p:nvPr/>
        </p:nvSpPr>
        <p:spPr>
          <a:xfrm>
            <a:off x="11129749" y="2486993"/>
            <a:ext cx="771525" cy="262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0EBEA1-480C-1BE7-7558-A6D987167D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0800000" flipV="1">
            <a:off x="9364103" y="420226"/>
            <a:ext cx="1152776" cy="51283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F0B7F056-D534-361A-D4F6-4648BFC9163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206667" y="420226"/>
            <a:ext cx="959724" cy="43779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DEEED67-CEF2-C400-448A-D718AFA5FC4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8524774" y="1874940"/>
            <a:ext cx="1184057" cy="4946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25068B5-7DB8-A349-D193-124A1BEAE07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16200000" flipH="1">
            <a:off x="9150017" y="1744300"/>
            <a:ext cx="1184056" cy="75588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61986F5C-23A6-E8C5-F751-CE13259DE43C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11606989" y="2010063"/>
            <a:ext cx="385454" cy="56840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25D77D4-62DC-4DCE-E8F2-71973D34E555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12251552" y="1933907"/>
            <a:ext cx="385456" cy="7207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7E11952-5291-6EA7-5A41-3702631BBFD2}"/>
              </a:ext>
            </a:extLst>
          </p:cNvPr>
          <p:cNvSpPr/>
          <p:nvPr/>
        </p:nvSpPr>
        <p:spPr>
          <a:xfrm>
            <a:off x="12418878" y="2486996"/>
            <a:ext cx="771525" cy="7740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BFB5030-957C-E56E-A9B0-29B7FB68FD4E}"/>
              </a:ext>
            </a:extLst>
          </p:cNvPr>
          <p:cNvSpPr/>
          <p:nvPr/>
        </p:nvSpPr>
        <p:spPr>
          <a:xfrm>
            <a:off x="11129749" y="2486993"/>
            <a:ext cx="771525" cy="262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D06CF14-27F0-A357-D301-3A6FFEB155C6}"/>
              </a:ext>
            </a:extLst>
          </p:cNvPr>
          <p:cNvCxnSpPr>
            <a:cxnSpLocks/>
            <a:endCxn id="31" idx="0"/>
          </p:cNvCxnSpPr>
          <p:nvPr/>
        </p:nvCxnSpPr>
        <p:spPr>
          <a:xfrm rot="5400000">
            <a:off x="11682947" y="2035216"/>
            <a:ext cx="284342" cy="6192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1D120C-3103-9E0E-F0F9-94B6D629F932}"/>
              </a:ext>
            </a:extLst>
          </p:cNvPr>
          <p:cNvSpPr/>
          <p:nvPr/>
        </p:nvSpPr>
        <p:spPr>
          <a:xfrm>
            <a:off x="11797822" y="3646547"/>
            <a:ext cx="771525" cy="262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A6E97048-3BD0-6F70-1344-5455F4F993FA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 rot="5400000">
            <a:off x="12301386" y="3143291"/>
            <a:ext cx="385455" cy="6210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D16EE44-93FC-B932-9BAC-675864B4C8AF}"/>
              </a:ext>
            </a:extLst>
          </p:cNvPr>
          <p:cNvSpPr/>
          <p:nvPr/>
        </p:nvSpPr>
        <p:spPr>
          <a:xfrm>
            <a:off x="13033642" y="3646547"/>
            <a:ext cx="771525" cy="262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F453C6C9-478A-6CBF-3DAE-2CD3DD72F54B}"/>
              </a:ext>
            </a:extLst>
          </p:cNvPr>
          <p:cNvCxnSpPr>
            <a:cxnSpLocks/>
            <a:stCxn id="29" idx="4"/>
            <a:endCxn id="36" idx="0"/>
          </p:cNvCxnSpPr>
          <p:nvPr/>
        </p:nvCxnSpPr>
        <p:spPr>
          <a:xfrm rot="16200000" flipH="1">
            <a:off x="12919296" y="3146437"/>
            <a:ext cx="385455" cy="6147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0BE894D-EB5B-3801-8B81-F7425B3BAAE1}"/>
              </a:ext>
            </a:extLst>
          </p:cNvPr>
          <p:cNvSpPr txBox="1"/>
          <p:nvPr/>
        </p:nvSpPr>
        <p:spPr>
          <a:xfrm>
            <a:off x="10584363" y="218183"/>
            <a:ext cx="55482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 err="1">
                <a:solidFill>
                  <a:schemeClr val="bg1"/>
                </a:solidFill>
              </a:rPr>
              <a:t>Petal</a:t>
            </a:r>
            <a:r>
              <a:rPr lang="es-MX" sz="1013" dirty="0">
                <a:solidFill>
                  <a:schemeClr val="bg1"/>
                </a:solidFill>
              </a:rPr>
              <a:t> </a:t>
            </a:r>
            <a:r>
              <a:rPr lang="es-MX" sz="1013" dirty="0" err="1">
                <a:solidFill>
                  <a:schemeClr val="bg1"/>
                </a:solidFill>
              </a:rPr>
              <a:t>length</a:t>
            </a:r>
            <a:endParaRPr lang="es-MX" sz="1013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1FF8E73-09E9-FF42-DE43-6BC0B034FAF7}"/>
              </a:ext>
            </a:extLst>
          </p:cNvPr>
          <p:cNvSpPr txBox="1"/>
          <p:nvPr/>
        </p:nvSpPr>
        <p:spPr>
          <a:xfrm>
            <a:off x="9148491" y="1621624"/>
            <a:ext cx="77152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intermedio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FAD5979-F772-2A91-8CD9-8891E63A8E05}"/>
              </a:ext>
            </a:extLst>
          </p:cNvPr>
          <p:cNvSpPr txBox="1"/>
          <p:nvPr/>
        </p:nvSpPr>
        <p:spPr>
          <a:xfrm>
            <a:off x="11777599" y="1621624"/>
            <a:ext cx="77152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intermedio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FAC7F3-EC23-6D71-53F9-A76B8EEB8697}"/>
              </a:ext>
            </a:extLst>
          </p:cNvPr>
          <p:cNvSpPr txBox="1"/>
          <p:nvPr/>
        </p:nvSpPr>
        <p:spPr>
          <a:xfrm>
            <a:off x="9734226" y="2741829"/>
            <a:ext cx="7715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hoja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224CAD8-1D17-DBF9-D0C4-A5B2EB6BFCFF}"/>
              </a:ext>
            </a:extLst>
          </p:cNvPr>
          <p:cNvSpPr txBox="1"/>
          <p:nvPr/>
        </p:nvSpPr>
        <p:spPr>
          <a:xfrm>
            <a:off x="8416033" y="2749859"/>
            <a:ext cx="7715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hoja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7149D45-5985-8086-1D83-5CABABF40BC2}"/>
              </a:ext>
            </a:extLst>
          </p:cNvPr>
          <p:cNvSpPr txBox="1"/>
          <p:nvPr/>
        </p:nvSpPr>
        <p:spPr>
          <a:xfrm>
            <a:off x="11124196" y="2514552"/>
            <a:ext cx="7715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hoja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8ED1437-9C1A-4C34-8F84-9CEEE66DEBA7}"/>
              </a:ext>
            </a:extLst>
          </p:cNvPr>
          <p:cNvSpPr txBox="1"/>
          <p:nvPr/>
        </p:nvSpPr>
        <p:spPr>
          <a:xfrm>
            <a:off x="11785480" y="3674103"/>
            <a:ext cx="7715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hoja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0935905-0809-9C3B-5AC2-0FC7A1DDD5F4}"/>
              </a:ext>
            </a:extLst>
          </p:cNvPr>
          <p:cNvSpPr txBox="1"/>
          <p:nvPr/>
        </p:nvSpPr>
        <p:spPr>
          <a:xfrm>
            <a:off x="13033642" y="3674103"/>
            <a:ext cx="7715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hoja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51E8F04-A0D6-EFA7-46A3-F28F72FAB92A}"/>
              </a:ext>
            </a:extLst>
          </p:cNvPr>
          <p:cNvSpPr txBox="1"/>
          <p:nvPr/>
        </p:nvSpPr>
        <p:spPr>
          <a:xfrm>
            <a:off x="12433143" y="2689869"/>
            <a:ext cx="77152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dirty="0"/>
              <a:t>Nodo intermedio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02D5EC5A-104A-CD6D-51DD-F8689E5A6437}"/>
              </a:ext>
            </a:extLst>
          </p:cNvPr>
          <p:cNvSpPr/>
          <p:nvPr/>
        </p:nvSpPr>
        <p:spPr>
          <a:xfrm>
            <a:off x="11804505" y="1504382"/>
            <a:ext cx="614372" cy="5971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 dirty="0"/>
          </a:p>
        </p:txBody>
      </p:sp>
    </p:spTree>
    <p:extLst>
      <p:ext uri="{BB962C8B-B14F-4D97-AF65-F5344CB8AC3E}">
        <p14:creationId xmlns:p14="http://schemas.microsoft.com/office/powerpoint/2010/main" val="2888736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</TotalTime>
  <Words>132</Words>
  <Application>Microsoft Office PowerPoint</Application>
  <PresentationFormat>Personalizado</PresentationFormat>
  <Paragraphs>121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Sheila Leyva</dc:creator>
  <cp:lastModifiedBy>Sheila Leyva</cp:lastModifiedBy>
  <cp:revision>1</cp:revision>
  <dcterms:created xsi:type="dcterms:W3CDTF">2022-11-02T14:55:01Z</dcterms:created>
  <dcterms:modified xsi:type="dcterms:W3CDTF">2022-11-03T20:36:12Z</dcterms:modified>
</cp:coreProperties>
</file>