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C4BD67-4683-4986-915E-89CA42BBC6AB}" v="106" dt="2022-08-26T04:00:44.5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3324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ila Leyva" userId="9b874289720bb0fd" providerId="LiveId" clId="{CDC4BD67-4683-4986-915E-89CA42BBC6AB}"/>
    <pc:docChg chg="undo custSel addSld modSld">
      <pc:chgData name="Sheila Leyva" userId="9b874289720bb0fd" providerId="LiveId" clId="{CDC4BD67-4683-4986-915E-89CA42BBC6AB}" dt="2022-08-26T04:00:51.594" v="2329" actId="14100"/>
      <pc:docMkLst>
        <pc:docMk/>
      </pc:docMkLst>
      <pc:sldChg chg="addSp delSp modSp new mod">
        <pc:chgData name="Sheila Leyva" userId="9b874289720bb0fd" providerId="LiveId" clId="{CDC4BD67-4683-4986-915E-89CA42BBC6AB}" dt="2022-08-26T04:00:51.594" v="2329" actId="14100"/>
        <pc:sldMkLst>
          <pc:docMk/>
          <pc:sldMk cId="2211937762" sldId="257"/>
        </pc:sldMkLst>
        <pc:spChg chg="add del mod">
          <ac:chgData name="Sheila Leyva" userId="9b874289720bb0fd" providerId="LiveId" clId="{CDC4BD67-4683-4986-915E-89CA42BBC6AB}" dt="2022-08-25T17:08:06.498" v="8" actId="478"/>
          <ac:spMkLst>
            <pc:docMk/>
            <pc:sldMk cId="2211937762" sldId="257"/>
            <ac:spMk id="2" creationId="{84E90B33-C915-EDDE-6BAF-A928A68123CB}"/>
          </ac:spMkLst>
        </pc:spChg>
        <pc:spChg chg="add mod">
          <ac:chgData name="Sheila Leyva" userId="9b874289720bb0fd" providerId="LiveId" clId="{CDC4BD67-4683-4986-915E-89CA42BBC6AB}" dt="2022-08-25T19:30:32.694" v="2255" actId="1037"/>
          <ac:spMkLst>
            <pc:docMk/>
            <pc:sldMk cId="2211937762" sldId="257"/>
            <ac:spMk id="3" creationId="{95104FDE-A4FB-BC2A-3ADE-FFBD384AED02}"/>
          </ac:spMkLst>
        </pc:spChg>
        <pc:spChg chg="add mod">
          <ac:chgData name="Sheila Leyva" userId="9b874289720bb0fd" providerId="LiveId" clId="{CDC4BD67-4683-4986-915E-89CA42BBC6AB}" dt="2022-08-25T19:30:35.516" v="2258" actId="1038"/>
          <ac:spMkLst>
            <pc:docMk/>
            <pc:sldMk cId="2211937762" sldId="257"/>
            <ac:spMk id="4" creationId="{660A23BB-30CA-142E-94BD-B766F552B14F}"/>
          </ac:spMkLst>
        </pc:spChg>
        <pc:spChg chg="add del mod">
          <ac:chgData name="Sheila Leyva" userId="9b874289720bb0fd" providerId="LiveId" clId="{CDC4BD67-4683-4986-915E-89CA42BBC6AB}" dt="2022-08-25T17:16:08.912" v="35" actId="478"/>
          <ac:spMkLst>
            <pc:docMk/>
            <pc:sldMk cId="2211937762" sldId="257"/>
            <ac:spMk id="5" creationId="{D042176F-5811-5376-A105-D5DCD5703672}"/>
          </ac:spMkLst>
        </pc:spChg>
        <pc:spChg chg="add del mod">
          <ac:chgData name="Sheila Leyva" userId="9b874289720bb0fd" providerId="LiveId" clId="{CDC4BD67-4683-4986-915E-89CA42BBC6AB}" dt="2022-08-25T17:16:08.912" v="37"/>
          <ac:spMkLst>
            <pc:docMk/>
            <pc:sldMk cId="2211937762" sldId="257"/>
            <ac:spMk id="6" creationId="{8A4E77C7-AC0B-2EEC-DB09-5D0116C0F1E0}"/>
          </ac:spMkLst>
        </pc:spChg>
        <pc:spChg chg="add mod">
          <ac:chgData name="Sheila Leyva" userId="9b874289720bb0fd" providerId="LiveId" clId="{CDC4BD67-4683-4986-915E-89CA42BBC6AB}" dt="2022-08-26T03:56:43.690" v="2274" actId="1076"/>
          <ac:spMkLst>
            <pc:docMk/>
            <pc:sldMk cId="2211937762" sldId="257"/>
            <ac:spMk id="6" creationId="{F7974170-199A-3329-61A8-17E0ABA5DBA1}"/>
          </ac:spMkLst>
        </pc:spChg>
        <pc:spChg chg="add mod">
          <ac:chgData name="Sheila Leyva" userId="9b874289720bb0fd" providerId="LiveId" clId="{CDC4BD67-4683-4986-915E-89CA42BBC6AB}" dt="2022-08-25T17:55:23.688" v="308" actId="255"/>
          <ac:spMkLst>
            <pc:docMk/>
            <pc:sldMk cId="2211937762" sldId="257"/>
            <ac:spMk id="7" creationId="{EF11F492-C49B-87DF-7F1D-1843EED3C2DB}"/>
          </ac:spMkLst>
        </pc:spChg>
        <pc:spChg chg="add mod">
          <ac:chgData name="Sheila Leyva" userId="9b874289720bb0fd" providerId="LiveId" clId="{CDC4BD67-4683-4986-915E-89CA42BBC6AB}" dt="2022-08-25T17:55:46.211" v="314" actId="255"/>
          <ac:spMkLst>
            <pc:docMk/>
            <pc:sldMk cId="2211937762" sldId="257"/>
            <ac:spMk id="8" creationId="{D666112F-136A-8013-89CE-08D3E545E791}"/>
          </ac:spMkLst>
        </pc:spChg>
        <pc:spChg chg="add del mod">
          <ac:chgData name="Sheila Leyva" userId="9b874289720bb0fd" providerId="LiveId" clId="{CDC4BD67-4683-4986-915E-89CA42BBC6AB}" dt="2022-08-25T17:18:26.610" v="93"/>
          <ac:spMkLst>
            <pc:docMk/>
            <pc:sldMk cId="2211937762" sldId="257"/>
            <ac:spMk id="9" creationId="{12F96AEB-A651-3C5D-8B48-3DD7EECAA194}"/>
          </ac:spMkLst>
        </pc:spChg>
        <pc:spChg chg="add mod">
          <ac:chgData name="Sheila Leyva" userId="9b874289720bb0fd" providerId="LiveId" clId="{CDC4BD67-4683-4986-915E-89CA42BBC6AB}" dt="2022-08-25T19:19:08.820" v="1864" actId="1036"/>
          <ac:spMkLst>
            <pc:docMk/>
            <pc:sldMk cId="2211937762" sldId="257"/>
            <ac:spMk id="10" creationId="{B6D4BD76-B8CF-76C9-46AD-6144585C9417}"/>
          </ac:spMkLst>
        </pc:spChg>
        <pc:spChg chg="add mod">
          <ac:chgData name="Sheila Leyva" userId="9b874289720bb0fd" providerId="LiveId" clId="{CDC4BD67-4683-4986-915E-89CA42BBC6AB}" dt="2022-08-25T19:30:10.878" v="2244" actId="1037"/>
          <ac:spMkLst>
            <pc:docMk/>
            <pc:sldMk cId="2211937762" sldId="257"/>
            <ac:spMk id="11" creationId="{E2529415-5177-09FF-79ED-8C6076F84A43}"/>
          </ac:spMkLst>
        </pc:spChg>
        <pc:spChg chg="add mod">
          <ac:chgData name="Sheila Leyva" userId="9b874289720bb0fd" providerId="LiveId" clId="{CDC4BD67-4683-4986-915E-89CA42BBC6AB}" dt="2022-08-25T19:30:10.878" v="2244" actId="1037"/>
          <ac:spMkLst>
            <pc:docMk/>
            <pc:sldMk cId="2211937762" sldId="257"/>
            <ac:spMk id="12" creationId="{8F6CB85E-202A-993A-49CE-1D40B3D77E73}"/>
          </ac:spMkLst>
        </pc:spChg>
        <pc:spChg chg="add mod">
          <ac:chgData name="Sheila Leyva" userId="9b874289720bb0fd" providerId="LiveId" clId="{CDC4BD67-4683-4986-915E-89CA42BBC6AB}" dt="2022-08-25T18:44:30.914" v="1100" actId="1076"/>
          <ac:spMkLst>
            <pc:docMk/>
            <pc:sldMk cId="2211937762" sldId="257"/>
            <ac:spMk id="13" creationId="{85ABE5FE-4AFE-A080-9C3D-CA0F4707CF56}"/>
          </ac:spMkLst>
        </pc:spChg>
        <pc:spChg chg="add mod">
          <ac:chgData name="Sheila Leyva" userId="9b874289720bb0fd" providerId="LiveId" clId="{CDC4BD67-4683-4986-915E-89CA42BBC6AB}" dt="2022-08-25T18:46:37.151" v="1131" actId="1076"/>
          <ac:spMkLst>
            <pc:docMk/>
            <pc:sldMk cId="2211937762" sldId="257"/>
            <ac:spMk id="14" creationId="{99C7BA74-B347-3728-BF49-BD7E2543FF80}"/>
          </ac:spMkLst>
        </pc:spChg>
        <pc:spChg chg="add del mod">
          <ac:chgData name="Sheila Leyva" userId="9b874289720bb0fd" providerId="LiveId" clId="{CDC4BD67-4683-4986-915E-89CA42BBC6AB}" dt="2022-08-25T17:23:05.593" v="231" actId="478"/>
          <ac:spMkLst>
            <pc:docMk/>
            <pc:sldMk cId="2211937762" sldId="257"/>
            <ac:spMk id="15" creationId="{53DA85CB-7112-EA24-586A-48A2734761CE}"/>
          </ac:spMkLst>
        </pc:spChg>
        <pc:spChg chg="add mod">
          <ac:chgData name="Sheila Leyva" userId="9b874289720bb0fd" providerId="LiveId" clId="{CDC4BD67-4683-4986-915E-89CA42BBC6AB}" dt="2022-08-26T03:57:20.562" v="2297" actId="1076"/>
          <ac:spMkLst>
            <pc:docMk/>
            <pc:sldMk cId="2211937762" sldId="257"/>
            <ac:spMk id="15" creationId="{FCA40424-D4D8-841E-9C5B-104AB39DC412}"/>
          </ac:spMkLst>
        </pc:spChg>
        <pc:spChg chg="add mod">
          <ac:chgData name="Sheila Leyva" userId="9b874289720bb0fd" providerId="LiveId" clId="{CDC4BD67-4683-4986-915E-89CA42BBC6AB}" dt="2022-08-25T18:02:53.600" v="494" actId="1076"/>
          <ac:spMkLst>
            <pc:docMk/>
            <pc:sldMk cId="2211937762" sldId="257"/>
            <ac:spMk id="16" creationId="{3AA33AF9-69D6-B833-9DCA-1B4F5D93A64F}"/>
          </ac:spMkLst>
        </pc:spChg>
        <pc:spChg chg="add mod">
          <ac:chgData name="Sheila Leyva" userId="9b874289720bb0fd" providerId="LiveId" clId="{CDC4BD67-4683-4986-915E-89CA42BBC6AB}" dt="2022-08-25T18:02:56.963" v="495" actId="1076"/>
          <ac:spMkLst>
            <pc:docMk/>
            <pc:sldMk cId="2211937762" sldId="257"/>
            <ac:spMk id="17" creationId="{8651BA6B-6E60-C422-728B-304DD6656157}"/>
          </ac:spMkLst>
        </pc:spChg>
        <pc:spChg chg="add mod">
          <ac:chgData name="Sheila Leyva" userId="9b874289720bb0fd" providerId="LiveId" clId="{CDC4BD67-4683-4986-915E-89CA42BBC6AB}" dt="2022-08-25T19:24:32.432" v="2060" actId="1076"/>
          <ac:spMkLst>
            <pc:docMk/>
            <pc:sldMk cId="2211937762" sldId="257"/>
            <ac:spMk id="18" creationId="{D6FF097E-288A-92BA-B33D-909E4D6B16C4}"/>
          </ac:spMkLst>
        </pc:spChg>
        <pc:spChg chg="add mod">
          <ac:chgData name="Sheila Leyva" userId="9b874289720bb0fd" providerId="LiveId" clId="{CDC4BD67-4683-4986-915E-89CA42BBC6AB}" dt="2022-08-25T19:24:35.430" v="2061" actId="1076"/>
          <ac:spMkLst>
            <pc:docMk/>
            <pc:sldMk cId="2211937762" sldId="257"/>
            <ac:spMk id="19" creationId="{6A973284-F755-87A8-4497-3DBDE6F458A2}"/>
          </ac:spMkLst>
        </pc:spChg>
        <pc:spChg chg="add del mod">
          <ac:chgData name="Sheila Leyva" userId="9b874289720bb0fd" providerId="LiveId" clId="{CDC4BD67-4683-4986-915E-89CA42BBC6AB}" dt="2022-08-25T17:56:56.674" v="332" actId="478"/>
          <ac:spMkLst>
            <pc:docMk/>
            <pc:sldMk cId="2211937762" sldId="257"/>
            <ac:spMk id="20" creationId="{0964BB89-345F-1F54-80EE-783A6ACAD09A}"/>
          </ac:spMkLst>
        </pc:spChg>
        <pc:spChg chg="add del mod">
          <ac:chgData name="Sheila Leyva" userId="9b874289720bb0fd" providerId="LiveId" clId="{CDC4BD67-4683-4986-915E-89CA42BBC6AB}" dt="2022-08-25T17:56:58.817" v="333" actId="478"/>
          <ac:spMkLst>
            <pc:docMk/>
            <pc:sldMk cId="2211937762" sldId="257"/>
            <ac:spMk id="21" creationId="{3071430B-A976-7EC3-BC62-DA108DC91187}"/>
          </ac:spMkLst>
        </pc:spChg>
        <pc:spChg chg="add del mod">
          <ac:chgData name="Sheila Leyva" userId="9b874289720bb0fd" providerId="LiveId" clId="{CDC4BD67-4683-4986-915E-89CA42BBC6AB}" dt="2022-08-25T17:51:11.775" v="247"/>
          <ac:spMkLst>
            <pc:docMk/>
            <pc:sldMk cId="2211937762" sldId="257"/>
            <ac:spMk id="22" creationId="{76BFD11A-82B9-A7A8-5479-FFA37A86F527}"/>
          </ac:spMkLst>
        </pc:spChg>
        <pc:spChg chg="add del mod">
          <ac:chgData name="Sheila Leyva" userId="9b874289720bb0fd" providerId="LiveId" clId="{CDC4BD67-4683-4986-915E-89CA42BBC6AB}" dt="2022-08-25T17:51:11.775" v="247"/>
          <ac:spMkLst>
            <pc:docMk/>
            <pc:sldMk cId="2211937762" sldId="257"/>
            <ac:spMk id="23" creationId="{35F659DA-9685-A997-0B49-B3874EE5B686}"/>
          </ac:spMkLst>
        </pc:spChg>
        <pc:spChg chg="add del mod">
          <ac:chgData name="Sheila Leyva" userId="9b874289720bb0fd" providerId="LiveId" clId="{CDC4BD67-4683-4986-915E-89CA42BBC6AB}" dt="2022-08-25T19:30:38.203" v="2259" actId="478"/>
          <ac:spMkLst>
            <pc:docMk/>
            <pc:sldMk cId="2211937762" sldId="257"/>
            <ac:spMk id="24" creationId="{1A655EEE-9AF0-76DA-C323-EA31C6C5BDDD}"/>
          </ac:spMkLst>
        </pc:spChg>
        <pc:spChg chg="add del mod">
          <ac:chgData name="Sheila Leyva" userId="9b874289720bb0fd" providerId="LiveId" clId="{CDC4BD67-4683-4986-915E-89CA42BBC6AB}" dt="2022-08-25T18:57:08.612" v="1309" actId="478"/>
          <ac:spMkLst>
            <pc:docMk/>
            <pc:sldMk cId="2211937762" sldId="257"/>
            <ac:spMk id="25" creationId="{9C9BF15D-3B43-832E-75FD-3B7C9CCEF48D}"/>
          </ac:spMkLst>
        </pc:spChg>
        <pc:spChg chg="add mod">
          <ac:chgData name="Sheila Leyva" userId="9b874289720bb0fd" providerId="LiveId" clId="{CDC4BD67-4683-4986-915E-89CA42BBC6AB}" dt="2022-08-25T19:00:19.501" v="1326" actId="1076"/>
          <ac:spMkLst>
            <pc:docMk/>
            <pc:sldMk cId="2211937762" sldId="257"/>
            <ac:spMk id="26" creationId="{7FD7EA78-0717-6269-2638-8BD891D4B129}"/>
          </ac:spMkLst>
        </pc:spChg>
        <pc:spChg chg="add mod">
          <ac:chgData name="Sheila Leyva" userId="9b874289720bb0fd" providerId="LiveId" clId="{CDC4BD67-4683-4986-915E-89CA42BBC6AB}" dt="2022-08-25T19:01:05.988" v="1350" actId="1037"/>
          <ac:spMkLst>
            <pc:docMk/>
            <pc:sldMk cId="2211937762" sldId="257"/>
            <ac:spMk id="27" creationId="{CD16773E-10CD-5AE9-43C2-04E029C8CB6D}"/>
          </ac:spMkLst>
        </pc:spChg>
        <pc:spChg chg="add mod">
          <ac:chgData name="Sheila Leyva" userId="9b874289720bb0fd" providerId="LiveId" clId="{CDC4BD67-4683-4986-915E-89CA42BBC6AB}" dt="2022-08-25T19:18:49.336" v="1851" actId="1036"/>
          <ac:spMkLst>
            <pc:docMk/>
            <pc:sldMk cId="2211937762" sldId="257"/>
            <ac:spMk id="60" creationId="{BD1519AE-E8BB-9B04-2CA4-3E1D329169D2}"/>
          </ac:spMkLst>
        </pc:spChg>
        <pc:spChg chg="add del mod">
          <ac:chgData name="Sheila Leyva" userId="9b874289720bb0fd" providerId="LiveId" clId="{CDC4BD67-4683-4986-915E-89CA42BBC6AB}" dt="2022-08-25T19:30:40.608" v="2260" actId="478"/>
          <ac:spMkLst>
            <pc:docMk/>
            <pc:sldMk cId="2211937762" sldId="257"/>
            <ac:spMk id="79" creationId="{BF8A5EC8-AB86-113B-F087-F46590F15590}"/>
          </ac:spMkLst>
        </pc:spChg>
        <pc:spChg chg="add del mod">
          <ac:chgData name="Sheila Leyva" userId="9b874289720bb0fd" providerId="LiveId" clId="{CDC4BD67-4683-4986-915E-89CA42BBC6AB}" dt="2022-08-25T18:56:31.139" v="1302" actId="478"/>
          <ac:spMkLst>
            <pc:docMk/>
            <pc:sldMk cId="2211937762" sldId="257"/>
            <ac:spMk id="80" creationId="{D1C3FA7C-A817-E07C-3A76-53F4FD25E3A6}"/>
          </ac:spMkLst>
        </pc:spChg>
        <pc:spChg chg="add mod">
          <ac:chgData name="Sheila Leyva" userId="9b874289720bb0fd" providerId="LiveId" clId="{CDC4BD67-4683-4986-915E-89CA42BBC6AB}" dt="2022-08-25T19:18:44.140" v="1835" actId="1036"/>
          <ac:spMkLst>
            <pc:docMk/>
            <pc:sldMk cId="2211937762" sldId="257"/>
            <ac:spMk id="81" creationId="{DBFD758F-E9B2-8606-C4A6-684B0764D890}"/>
          </ac:spMkLst>
        </pc:spChg>
        <pc:spChg chg="add mod">
          <ac:chgData name="Sheila Leyva" userId="9b874289720bb0fd" providerId="LiveId" clId="{CDC4BD67-4683-4986-915E-89CA42BBC6AB}" dt="2022-08-25T19:18:44.140" v="1835" actId="1036"/>
          <ac:spMkLst>
            <pc:docMk/>
            <pc:sldMk cId="2211937762" sldId="257"/>
            <ac:spMk id="82" creationId="{061A3D3A-FD58-83E5-2F5C-F5C83039F603}"/>
          </ac:spMkLst>
        </pc:spChg>
        <pc:spChg chg="add mod">
          <ac:chgData name="Sheila Leyva" userId="9b874289720bb0fd" providerId="LiveId" clId="{CDC4BD67-4683-4986-915E-89CA42BBC6AB}" dt="2022-08-25T19:18:44.140" v="1835" actId="1036"/>
          <ac:spMkLst>
            <pc:docMk/>
            <pc:sldMk cId="2211937762" sldId="257"/>
            <ac:spMk id="83" creationId="{3CB3F689-6C08-2F71-67E8-A0C170F77FB8}"/>
          </ac:spMkLst>
        </pc:spChg>
        <pc:spChg chg="add mod">
          <ac:chgData name="Sheila Leyva" userId="9b874289720bb0fd" providerId="LiveId" clId="{CDC4BD67-4683-4986-915E-89CA42BBC6AB}" dt="2022-08-26T03:55:44.667" v="2272" actId="14100"/>
          <ac:spMkLst>
            <pc:docMk/>
            <pc:sldMk cId="2211937762" sldId="257"/>
            <ac:spMk id="86" creationId="{A6E9ADAD-FF8F-11D7-0504-538D8C447A9C}"/>
          </ac:spMkLst>
        </pc:spChg>
        <pc:spChg chg="add mod">
          <ac:chgData name="Sheila Leyva" userId="9b874289720bb0fd" providerId="LiveId" clId="{CDC4BD67-4683-4986-915E-89CA42BBC6AB}" dt="2022-08-26T03:55:41.103" v="2271" actId="14100"/>
          <ac:spMkLst>
            <pc:docMk/>
            <pc:sldMk cId="2211937762" sldId="257"/>
            <ac:spMk id="87" creationId="{5F4F271C-92D8-9D1E-F67F-68A39C0EE6AE}"/>
          </ac:spMkLst>
        </pc:spChg>
        <pc:spChg chg="add mod">
          <ac:chgData name="Sheila Leyva" userId="9b874289720bb0fd" providerId="LiveId" clId="{CDC4BD67-4683-4986-915E-89CA42BBC6AB}" dt="2022-08-25T18:50:21.366" v="1209" actId="1076"/>
          <ac:spMkLst>
            <pc:docMk/>
            <pc:sldMk cId="2211937762" sldId="257"/>
            <ac:spMk id="88" creationId="{D54E339A-0074-0A5A-D080-3941F729CC13}"/>
          </ac:spMkLst>
        </pc:spChg>
        <pc:spChg chg="add del mod">
          <ac:chgData name="Sheila Leyva" userId="9b874289720bb0fd" providerId="LiveId" clId="{CDC4BD67-4683-4986-915E-89CA42BBC6AB}" dt="2022-08-25T18:02:06.966" v="483"/>
          <ac:spMkLst>
            <pc:docMk/>
            <pc:sldMk cId="2211937762" sldId="257"/>
            <ac:spMk id="90" creationId="{965604AD-D700-F2AF-6D27-9B0DC743F1AC}"/>
          </ac:spMkLst>
        </pc:spChg>
        <pc:spChg chg="add del mod">
          <ac:chgData name="Sheila Leyva" userId="9b874289720bb0fd" providerId="LiveId" clId="{CDC4BD67-4683-4986-915E-89CA42BBC6AB}" dt="2022-08-25T18:02:06.966" v="483"/>
          <ac:spMkLst>
            <pc:docMk/>
            <pc:sldMk cId="2211937762" sldId="257"/>
            <ac:spMk id="91" creationId="{0C2C016D-DF2E-B28E-51F9-470423AB9CAC}"/>
          </ac:spMkLst>
        </pc:spChg>
        <pc:spChg chg="add mod">
          <ac:chgData name="Sheila Leyva" userId="9b874289720bb0fd" providerId="LiveId" clId="{CDC4BD67-4683-4986-915E-89CA42BBC6AB}" dt="2022-08-25T19:19:30.100" v="1881" actId="1037"/>
          <ac:spMkLst>
            <pc:docMk/>
            <pc:sldMk cId="2211937762" sldId="257"/>
            <ac:spMk id="92" creationId="{09F8F361-CA1F-DEC2-1F5C-AC0B41DAA5AE}"/>
          </ac:spMkLst>
        </pc:spChg>
        <pc:spChg chg="add mod">
          <ac:chgData name="Sheila Leyva" userId="9b874289720bb0fd" providerId="LiveId" clId="{CDC4BD67-4683-4986-915E-89CA42BBC6AB}" dt="2022-08-25T19:19:30.100" v="1881" actId="1037"/>
          <ac:spMkLst>
            <pc:docMk/>
            <pc:sldMk cId="2211937762" sldId="257"/>
            <ac:spMk id="93" creationId="{BD8D7330-F539-30C3-8644-181B8277BF50}"/>
          </ac:spMkLst>
        </pc:spChg>
        <pc:spChg chg="add mod">
          <ac:chgData name="Sheila Leyva" userId="9b874289720bb0fd" providerId="LiveId" clId="{CDC4BD67-4683-4986-915E-89CA42BBC6AB}" dt="2022-08-25T19:27:08.997" v="2171" actId="1076"/>
          <ac:spMkLst>
            <pc:docMk/>
            <pc:sldMk cId="2211937762" sldId="257"/>
            <ac:spMk id="103" creationId="{BD83E8B7-3AE4-5CA5-C33A-55A308D6BFCE}"/>
          </ac:spMkLst>
        </pc:spChg>
        <pc:spChg chg="add mod">
          <ac:chgData name="Sheila Leyva" userId="9b874289720bb0fd" providerId="LiveId" clId="{CDC4BD67-4683-4986-915E-89CA42BBC6AB}" dt="2022-08-25T19:12:05.230" v="1652" actId="1076"/>
          <ac:spMkLst>
            <pc:docMk/>
            <pc:sldMk cId="2211937762" sldId="257"/>
            <ac:spMk id="104" creationId="{36F83C06-8469-72D9-CDB3-47DD01C8FAFF}"/>
          </ac:spMkLst>
        </pc:spChg>
        <pc:spChg chg="add mod">
          <ac:chgData name="Sheila Leyva" userId="9b874289720bb0fd" providerId="LiveId" clId="{CDC4BD67-4683-4986-915E-89CA42BBC6AB}" dt="2022-08-25T19:12:07.881" v="1653" actId="1076"/>
          <ac:spMkLst>
            <pc:docMk/>
            <pc:sldMk cId="2211937762" sldId="257"/>
            <ac:spMk id="105" creationId="{E13DC6D0-DC97-7960-02CA-1260CF5EB28B}"/>
          </ac:spMkLst>
        </pc:spChg>
        <pc:spChg chg="add mod">
          <ac:chgData name="Sheila Leyva" userId="9b874289720bb0fd" providerId="LiveId" clId="{CDC4BD67-4683-4986-915E-89CA42BBC6AB}" dt="2022-08-25T19:28:01.472" v="2188" actId="1037"/>
          <ac:spMkLst>
            <pc:docMk/>
            <pc:sldMk cId="2211937762" sldId="257"/>
            <ac:spMk id="110" creationId="{C9D4297C-2241-DB25-AC3A-D2023B6C83DE}"/>
          </ac:spMkLst>
        </pc:spChg>
        <pc:spChg chg="add mod">
          <ac:chgData name="Sheila Leyva" userId="9b874289720bb0fd" providerId="LiveId" clId="{CDC4BD67-4683-4986-915E-89CA42BBC6AB}" dt="2022-08-25T19:28:01.472" v="2188" actId="1037"/>
          <ac:spMkLst>
            <pc:docMk/>
            <pc:sldMk cId="2211937762" sldId="257"/>
            <ac:spMk id="111" creationId="{EEEC1298-1FFD-768C-37A9-1A74851C579D}"/>
          </ac:spMkLst>
        </pc:spChg>
        <pc:spChg chg="add mod">
          <ac:chgData name="Sheila Leyva" userId="9b874289720bb0fd" providerId="LiveId" clId="{CDC4BD67-4683-4986-915E-89CA42BBC6AB}" dt="2022-08-25T19:28:16.392" v="2192" actId="1076"/>
          <ac:spMkLst>
            <pc:docMk/>
            <pc:sldMk cId="2211937762" sldId="257"/>
            <ac:spMk id="112" creationId="{14929D68-97B9-4EDC-C1BB-054B4453D840}"/>
          </ac:spMkLst>
        </pc:spChg>
        <pc:spChg chg="add mod">
          <ac:chgData name="Sheila Leyva" userId="9b874289720bb0fd" providerId="LiveId" clId="{CDC4BD67-4683-4986-915E-89CA42BBC6AB}" dt="2022-08-25T19:02:48.088" v="1365" actId="1076"/>
          <ac:spMkLst>
            <pc:docMk/>
            <pc:sldMk cId="2211937762" sldId="257"/>
            <ac:spMk id="113" creationId="{79661805-4888-D4B3-F799-3A376F806BA6}"/>
          </ac:spMkLst>
        </pc:spChg>
        <pc:spChg chg="add mod">
          <ac:chgData name="Sheila Leyva" userId="9b874289720bb0fd" providerId="LiveId" clId="{CDC4BD67-4683-4986-915E-89CA42BBC6AB}" dt="2022-08-25T19:18:44.140" v="1835" actId="1036"/>
          <ac:spMkLst>
            <pc:docMk/>
            <pc:sldMk cId="2211937762" sldId="257"/>
            <ac:spMk id="125" creationId="{DABC71F5-7385-B934-BC17-61EC63335C2C}"/>
          </ac:spMkLst>
        </pc:spChg>
        <pc:spChg chg="add mod">
          <ac:chgData name="Sheila Leyva" userId="9b874289720bb0fd" providerId="LiveId" clId="{CDC4BD67-4683-4986-915E-89CA42BBC6AB}" dt="2022-08-25T19:18:44.140" v="1835" actId="1036"/>
          <ac:spMkLst>
            <pc:docMk/>
            <pc:sldMk cId="2211937762" sldId="257"/>
            <ac:spMk id="126" creationId="{9464FC1E-BE06-187D-7362-5557F85ABF9D}"/>
          </ac:spMkLst>
        </pc:spChg>
        <pc:spChg chg="add mod">
          <ac:chgData name="Sheila Leyva" userId="9b874289720bb0fd" providerId="LiveId" clId="{CDC4BD67-4683-4986-915E-89CA42BBC6AB}" dt="2022-08-25T19:18:44.140" v="1835" actId="1036"/>
          <ac:spMkLst>
            <pc:docMk/>
            <pc:sldMk cId="2211937762" sldId="257"/>
            <ac:spMk id="127" creationId="{842F85EC-C555-0A7C-60A1-261B7A727E14}"/>
          </ac:spMkLst>
        </pc:spChg>
        <pc:spChg chg="add mod">
          <ac:chgData name="Sheila Leyva" userId="9b874289720bb0fd" providerId="LiveId" clId="{CDC4BD67-4683-4986-915E-89CA42BBC6AB}" dt="2022-08-25T19:28:01.472" v="2188" actId="1037"/>
          <ac:spMkLst>
            <pc:docMk/>
            <pc:sldMk cId="2211937762" sldId="257"/>
            <ac:spMk id="173" creationId="{4A126D8B-31E6-F4B1-276D-33932E93CBC6}"/>
          </ac:spMkLst>
        </pc:spChg>
        <pc:spChg chg="add mod">
          <ac:chgData name="Sheila Leyva" userId="9b874289720bb0fd" providerId="LiveId" clId="{CDC4BD67-4683-4986-915E-89CA42BBC6AB}" dt="2022-08-25T19:28:01.472" v="2188" actId="1037"/>
          <ac:spMkLst>
            <pc:docMk/>
            <pc:sldMk cId="2211937762" sldId="257"/>
            <ac:spMk id="174" creationId="{2301C988-FD00-4235-2677-4AF0CEFC1852}"/>
          </ac:spMkLst>
        </pc:spChg>
        <pc:spChg chg="add mod">
          <ac:chgData name="Sheila Leyva" userId="9b874289720bb0fd" providerId="LiveId" clId="{CDC4BD67-4683-4986-915E-89CA42BBC6AB}" dt="2022-08-25T19:28:01.472" v="2188" actId="1037"/>
          <ac:spMkLst>
            <pc:docMk/>
            <pc:sldMk cId="2211937762" sldId="257"/>
            <ac:spMk id="175" creationId="{4135D3F1-1525-D25E-858A-A6CEAE281E5C}"/>
          </ac:spMkLst>
        </pc:spChg>
        <pc:spChg chg="add mod">
          <ac:chgData name="Sheila Leyva" userId="9b874289720bb0fd" providerId="LiveId" clId="{CDC4BD67-4683-4986-915E-89CA42BBC6AB}" dt="2022-08-25T19:28:01.472" v="2188" actId="1037"/>
          <ac:spMkLst>
            <pc:docMk/>
            <pc:sldMk cId="2211937762" sldId="257"/>
            <ac:spMk id="176" creationId="{07CD0451-4805-9C7C-B5F1-B6BCE8F718A2}"/>
          </ac:spMkLst>
        </pc:spChg>
        <pc:spChg chg="add mod">
          <ac:chgData name="Sheila Leyva" userId="9b874289720bb0fd" providerId="LiveId" clId="{CDC4BD67-4683-4986-915E-89CA42BBC6AB}" dt="2022-08-25T19:28:01.472" v="2188" actId="1037"/>
          <ac:spMkLst>
            <pc:docMk/>
            <pc:sldMk cId="2211937762" sldId="257"/>
            <ac:spMk id="177" creationId="{682EC53F-7828-54FF-EBE6-67EF8EF5270F}"/>
          </ac:spMkLst>
        </pc:spChg>
        <pc:spChg chg="add mod">
          <ac:chgData name="Sheila Leyva" userId="9b874289720bb0fd" providerId="LiveId" clId="{CDC4BD67-4683-4986-915E-89CA42BBC6AB}" dt="2022-08-25T19:28:01.472" v="2188" actId="1037"/>
          <ac:spMkLst>
            <pc:docMk/>
            <pc:sldMk cId="2211937762" sldId="257"/>
            <ac:spMk id="178" creationId="{A17BD54E-B64B-5667-D5B4-E713E6C632BC}"/>
          </ac:spMkLst>
        </pc:spChg>
        <pc:spChg chg="add mod">
          <ac:chgData name="Sheila Leyva" userId="9b874289720bb0fd" providerId="LiveId" clId="{CDC4BD67-4683-4986-915E-89CA42BBC6AB}" dt="2022-08-25T18:53:16.977" v="1247" actId="14100"/>
          <ac:spMkLst>
            <pc:docMk/>
            <pc:sldMk cId="2211937762" sldId="257"/>
            <ac:spMk id="235" creationId="{D2D6FD77-A8F3-AED1-CA39-E7A3F8F9B84E}"/>
          </ac:spMkLst>
        </pc:spChg>
        <pc:spChg chg="add mod">
          <ac:chgData name="Sheila Leyva" userId="9b874289720bb0fd" providerId="LiveId" clId="{CDC4BD67-4683-4986-915E-89CA42BBC6AB}" dt="2022-08-25T19:28:37.944" v="2202" actId="1037"/>
          <ac:spMkLst>
            <pc:docMk/>
            <pc:sldMk cId="2211937762" sldId="257"/>
            <ac:spMk id="245" creationId="{8D0A696B-2D2E-7BE2-676B-EDC3CAB290E4}"/>
          </ac:spMkLst>
        </pc:spChg>
        <pc:spChg chg="add mod">
          <ac:chgData name="Sheila Leyva" userId="9b874289720bb0fd" providerId="LiveId" clId="{CDC4BD67-4683-4986-915E-89CA42BBC6AB}" dt="2022-08-25T19:28:37.944" v="2202" actId="1037"/>
          <ac:spMkLst>
            <pc:docMk/>
            <pc:sldMk cId="2211937762" sldId="257"/>
            <ac:spMk id="246" creationId="{4E138FD8-84C5-7542-A68A-4F6C84827F2A}"/>
          </ac:spMkLst>
        </pc:spChg>
        <pc:spChg chg="add mod">
          <ac:chgData name="Sheila Leyva" userId="9b874289720bb0fd" providerId="LiveId" clId="{CDC4BD67-4683-4986-915E-89CA42BBC6AB}" dt="2022-08-25T19:24:37.969" v="2062" actId="1076"/>
          <ac:spMkLst>
            <pc:docMk/>
            <pc:sldMk cId="2211937762" sldId="257"/>
            <ac:spMk id="260" creationId="{CD46F1CC-E84E-AE93-94C5-90D409A3D53B}"/>
          </ac:spMkLst>
        </pc:spChg>
        <pc:spChg chg="add mod">
          <ac:chgData name="Sheila Leyva" userId="9b874289720bb0fd" providerId="LiveId" clId="{CDC4BD67-4683-4986-915E-89CA42BBC6AB}" dt="2022-08-25T19:25:30.755" v="2098" actId="1038"/>
          <ac:spMkLst>
            <pc:docMk/>
            <pc:sldMk cId="2211937762" sldId="257"/>
            <ac:spMk id="261" creationId="{330AAB85-33A5-0D6B-7C2D-565951EE0C94}"/>
          </ac:spMkLst>
        </pc:spChg>
        <pc:spChg chg="add mod">
          <ac:chgData name="Sheila Leyva" userId="9b874289720bb0fd" providerId="LiveId" clId="{CDC4BD67-4683-4986-915E-89CA42BBC6AB}" dt="2022-08-25T19:25:30.755" v="2098" actId="1038"/>
          <ac:spMkLst>
            <pc:docMk/>
            <pc:sldMk cId="2211937762" sldId="257"/>
            <ac:spMk id="262" creationId="{26CA4F1B-2863-6BE6-EDAD-E7E84DBA1F00}"/>
          </ac:spMkLst>
        </pc:spChg>
        <pc:spChg chg="add mod">
          <ac:chgData name="Sheila Leyva" userId="9b874289720bb0fd" providerId="LiveId" clId="{CDC4BD67-4683-4986-915E-89CA42BBC6AB}" dt="2022-08-25T19:26:53.652" v="2153" actId="1035"/>
          <ac:spMkLst>
            <pc:docMk/>
            <pc:sldMk cId="2211937762" sldId="257"/>
            <ac:spMk id="264" creationId="{6121292C-B79D-874C-D330-C97B658E233A}"/>
          </ac:spMkLst>
        </pc:spChg>
        <pc:spChg chg="add mod">
          <ac:chgData name="Sheila Leyva" userId="9b874289720bb0fd" providerId="LiveId" clId="{CDC4BD67-4683-4986-915E-89CA42BBC6AB}" dt="2022-08-25T19:26:15.801" v="2133" actId="1035"/>
          <ac:spMkLst>
            <pc:docMk/>
            <pc:sldMk cId="2211937762" sldId="257"/>
            <ac:spMk id="265" creationId="{3168707F-8CF6-CE61-E11B-7D5F75440AFB}"/>
          </ac:spMkLst>
        </pc:spChg>
        <pc:spChg chg="add mod">
          <ac:chgData name="Sheila Leyva" userId="9b874289720bb0fd" providerId="LiveId" clId="{CDC4BD67-4683-4986-915E-89CA42BBC6AB}" dt="2022-08-25T19:26:15.801" v="2133" actId="1035"/>
          <ac:spMkLst>
            <pc:docMk/>
            <pc:sldMk cId="2211937762" sldId="257"/>
            <ac:spMk id="266" creationId="{A20984C5-D5DA-8174-AC62-75AA1E0651DC}"/>
          </ac:spMkLst>
        </pc:spChg>
        <pc:spChg chg="add mod">
          <ac:chgData name="Sheila Leyva" userId="9b874289720bb0fd" providerId="LiveId" clId="{CDC4BD67-4683-4986-915E-89CA42BBC6AB}" dt="2022-08-25T19:27:00.985" v="2170" actId="1035"/>
          <ac:spMkLst>
            <pc:docMk/>
            <pc:sldMk cId="2211937762" sldId="257"/>
            <ac:spMk id="267" creationId="{5AA37AF0-DC42-50E9-AD15-5BFE742D40D9}"/>
          </ac:spMkLst>
        </pc:spChg>
        <pc:spChg chg="add mod">
          <ac:chgData name="Sheila Leyva" userId="9b874289720bb0fd" providerId="LiveId" clId="{CDC4BD67-4683-4986-915E-89CA42BBC6AB}" dt="2022-08-25T19:27:00.985" v="2170" actId="1035"/>
          <ac:spMkLst>
            <pc:docMk/>
            <pc:sldMk cId="2211937762" sldId="257"/>
            <ac:spMk id="268" creationId="{0D18A563-DBFF-E6AF-33D2-282C360FA402}"/>
          </ac:spMkLst>
        </pc:spChg>
        <pc:spChg chg="add mod">
          <ac:chgData name="Sheila Leyva" userId="9b874289720bb0fd" providerId="LiveId" clId="{CDC4BD67-4683-4986-915E-89CA42BBC6AB}" dt="2022-08-25T19:11:43.516" v="1634" actId="1076"/>
          <ac:spMkLst>
            <pc:docMk/>
            <pc:sldMk cId="2211937762" sldId="257"/>
            <ac:spMk id="269" creationId="{FCBA3791-9A3C-7BB3-132A-68C54DE65B08}"/>
          </ac:spMkLst>
        </pc:spChg>
        <pc:spChg chg="add mod">
          <ac:chgData name="Sheila Leyva" userId="9b874289720bb0fd" providerId="LiveId" clId="{CDC4BD67-4683-4986-915E-89CA42BBC6AB}" dt="2022-08-25T19:10:59.980" v="1597" actId="1076"/>
          <ac:spMkLst>
            <pc:docMk/>
            <pc:sldMk cId="2211937762" sldId="257"/>
            <ac:spMk id="270" creationId="{9BEBF1FB-8B45-4CBC-3BCD-1AE54D02B049}"/>
          </ac:spMkLst>
        </pc:spChg>
        <pc:spChg chg="add mod">
          <ac:chgData name="Sheila Leyva" userId="9b874289720bb0fd" providerId="LiveId" clId="{CDC4BD67-4683-4986-915E-89CA42BBC6AB}" dt="2022-08-25T19:11:15.372" v="1607" actId="20577"/>
          <ac:spMkLst>
            <pc:docMk/>
            <pc:sldMk cId="2211937762" sldId="257"/>
            <ac:spMk id="271" creationId="{37D0BA37-CB5E-F667-8AAF-60287E4D3DC6}"/>
          </ac:spMkLst>
        </pc:spChg>
        <pc:spChg chg="add mod">
          <ac:chgData name="Sheila Leyva" userId="9b874289720bb0fd" providerId="LiveId" clId="{CDC4BD67-4683-4986-915E-89CA42BBC6AB}" dt="2022-08-25T19:11:39.485" v="1633" actId="14100"/>
          <ac:spMkLst>
            <pc:docMk/>
            <pc:sldMk cId="2211937762" sldId="257"/>
            <ac:spMk id="272" creationId="{5CFC75BB-75B2-74F2-BD11-1B7657171388}"/>
          </ac:spMkLst>
        </pc:spChg>
        <pc:spChg chg="add mod">
          <ac:chgData name="Sheila Leyva" userId="9b874289720bb0fd" providerId="LiveId" clId="{CDC4BD67-4683-4986-915E-89CA42BBC6AB}" dt="2022-08-25T19:11:54.650" v="1651" actId="20577"/>
          <ac:spMkLst>
            <pc:docMk/>
            <pc:sldMk cId="2211937762" sldId="257"/>
            <ac:spMk id="273" creationId="{D64A5E3C-D126-E786-9B62-07D39E3DF470}"/>
          </ac:spMkLst>
        </pc:spChg>
        <pc:spChg chg="add mod">
          <ac:chgData name="Sheila Leyva" userId="9b874289720bb0fd" providerId="LiveId" clId="{CDC4BD67-4683-4986-915E-89CA42BBC6AB}" dt="2022-08-26T04:00:03.768" v="2317" actId="1035"/>
          <ac:spMkLst>
            <pc:docMk/>
            <pc:sldMk cId="2211937762" sldId="257"/>
            <ac:spMk id="274" creationId="{10664EDB-0EFC-3009-3B44-DE0F6416FA27}"/>
          </ac:spMkLst>
        </pc:spChg>
        <pc:spChg chg="add mod">
          <ac:chgData name="Sheila Leyva" userId="9b874289720bb0fd" providerId="LiveId" clId="{CDC4BD67-4683-4986-915E-89CA42BBC6AB}" dt="2022-08-25T19:26:07.083" v="2103" actId="571"/>
          <ac:spMkLst>
            <pc:docMk/>
            <pc:sldMk cId="2211937762" sldId="257"/>
            <ac:spMk id="411" creationId="{A3B9ACF4-9459-7BAA-874A-924E2741489B}"/>
          </ac:spMkLst>
        </pc:spChg>
        <pc:cxnChg chg="add del mod">
          <ac:chgData name="Sheila Leyva" userId="9b874289720bb0fd" providerId="LiveId" clId="{CDC4BD67-4683-4986-915E-89CA42BBC6AB}" dt="2022-08-26T03:58:31.979" v="2301" actId="478"/>
          <ac:cxnSpMkLst>
            <pc:docMk/>
            <pc:sldMk cId="2211937762" sldId="257"/>
            <ac:cxnSpMk id="20" creationId="{627FF6C6-07DB-807C-F62B-750E44F48584}"/>
          </ac:cxnSpMkLst>
        </pc:cxnChg>
        <pc:cxnChg chg="add mod">
          <ac:chgData name="Sheila Leyva" userId="9b874289720bb0fd" providerId="LiveId" clId="{CDC4BD67-4683-4986-915E-89CA42BBC6AB}" dt="2022-08-26T03:59:40.717" v="2304" actId="14100"/>
          <ac:cxnSpMkLst>
            <pc:docMk/>
            <pc:sldMk cId="2211937762" sldId="257"/>
            <ac:cxnSpMk id="23" creationId="{1D3C4BC3-CDD7-DB96-F253-79AED819DBCC}"/>
          </ac:cxnSpMkLst>
        </pc:cxnChg>
        <pc:cxnChg chg="add mod">
          <ac:chgData name="Sheila Leyva" userId="9b874289720bb0fd" providerId="LiveId" clId="{CDC4BD67-4683-4986-915E-89CA42BBC6AB}" dt="2022-08-26T03:59:49.022" v="2307" actId="14100"/>
          <ac:cxnSpMkLst>
            <pc:docMk/>
            <pc:sldMk cId="2211937762" sldId="257"/>
            <ac:cxnSpMk id="28" creationId="{72943253-AD87-42E7-F2B9-E67C7FAE9CB4}"/>
          </ac:cxnSpMkLst>
        </pc:cxnChg>
        <pc:cxnChg chg="add mod">
          <ac:chgData name="Sheila Leyva" userId="9b874289720bb0fd" providerId="LiveId" clId="{CDC4BD67-4683-4986-915E-89CA42BBC6AB}" dt="2022-08-25T18:50:26.910" v="1210" actId="14100"/>
          <ac:cxnSpMkLst>
            <pc:docMk/>
            <pc:sldMk cId="2211937762" sldId="257"/>
            <ac:cxnSpMk id="29" creationId="{37CD302C-0AF0-3BF0-A1C4-BCF1AC5B6702}"/>
          </ac:cxnSpMkLst>
        </pc:cxnChg>
        <pc:cxnChg chg="add mod">
          <ac:chgData name="Sheila Leyva" userId="9b874289720bb0fd" providerId="LiveId" clId="{CDC4BD67-4683-4986-915E-89CA42BBC6AB}" dt="2022-08-25T18:02:53.600" v="494" actId="1076"/>
          <ac:cxnSpMkLst>
            <pc:docMk/>
            <pc:sldMk cId="2211937762" sldId="257"/>
            <ac:cxnSpMk id="31" creationId="{86EA6255-8DDF-6ED8-A129-C44A87B13574}"/>
          </ac:cxnSpMkLst>
        </pc:cxnChg>
        <pc:cxnChg chg="add mod">
          <ac:chgData name="Sheila Leyva" userId="9b874289720bb0fd" providerId="LiveId" clId="{CDC4BD67-4683-4986-915E-89CA42BBC6AB}" dt="2022-08-26T03:59:59.349" v="2311" actId="14100"/>
          <ac:cxnSpMkLst>
            <pc:docMk/>
            <pc:sldMk cId="2211937762" sldId="257"/>
            <ac:cxnSpMk id="33" creationId="{802BC7DA-E71F-7BA8-7ADC-F16D2573A1A8}"/>
          </ac:cxnSpMkLst>
        </pc:cxnChg>
        <pc:cxnChg chg="add del mod">
          <ac:chgData name="Sheila Leyva" userId="9b874289720bb0fd" providerId="LiveId" clId="{CDC4BD67-4683-4986-915E-89CA42BBC6AB}" dt="2022-08-25T18:18:26.494" v="836" actId="478"/>
          <ac:cxnSpMkLst>
            <pc:docMk/>
            <pc:sldMk cId="2211937762" sldId="257"/>
            <ac:cxnSpMk id="34" creationId="{20AC5D89-7E02-7DFA-1FFA-18A01F6437F7}"/>
          </ac:cxnSpMkLst>
        </pc:cxnChg>
        <pc:cxnChg chg="add mod">
          <ac:chgData name="Sheila Leyva" userId="9b874289720bb0fd" providerId="LiveId" clId="{CDC4BD67-4683-4986-915E-89CA42BBC6AB}" dt="2022-08-26T04:00:25.514" v="2322" actId="14100"/>
          <ac:cxnSpMkLst>
            <pc:docMk/>
            <pc:sldMk cId="2211937762" sldId="257"/>
            <ac:cxnSpMk id="38" creationId="{2D26A799-2808-903A-9F81-675BA915241B}"/>
          </ac:cxnSpMkLst>
        </pc:cxnChg>
        <pc:cxnChg chg="add del mod">
          <ac:chgData name="Sheila Leyva" userId="9b874289720bb0fd" providerId="LiveId" clId="{CDC4BD67-4683-4986-915E-89CA42BBC6AB}" dt="2022-08-25T17:53:34.030" v="273" actId="478"/>
          <ac:cxnSpMkLst>
            <pc:docMk/>
            <pc:sldMk cId="2211937762" sldId="257"/>
            <ac:cxnSpMk id="40" creationId="{B7645658-DEE9-F221-0479-3F9C2E18926E}"/>
          </ac:cxnSpMkLst>
        </pc:cxnChg>
        <pc:cxnChg chg="add mod">
          <ac:chgData name="Sheila Leyva" userId="9b874289720bb0fd" providerId="LiveId" clId="{CDC4BD67-4683-4986-915E-89CA42BBC6AB}" dt="2022-08-26T04:00:37.017" v="2326" actId="14100"/>
          <ac:cxnSpMkLst>
            <pc:docMk/>
            <pc:sldMk cId="2211937762" sldId="257"/>
            <ac:cxnSpMk id="42" creationId="{1A3590E0-E52F-8685-C58F-52A245F2D3FE}"/>
          </ac:cxnSpMkLst>
        </pc:cxnChg>
        <pc:cxnChg chg="add mod">
          <ac:chgData name="Sheila Leyva" userId="9b874289720bb0fd" providerId="LiveId" clId="{CDC4BD67-4683-4986-915E-89CA42BBC6AB}" dt="2022-08-25T19:02:48.088" v="1365" actId="1076"/>
          <ac:cxnSpMkLst>
            <pc:docMk/>
            <pc:sldMk cId="2211937762" sldId="257"/>
            <ac:cxnSpMk id="45" creationId="{ADF21086-A2A2-7962-7EE7-D2D940E9A0BD}"/>
          </ac:cxnSpMkLst>
        </pc:cxnChg>
        <pc:cxnChg chg="add mod">
          <ac:chgData name="Sheila Leyva" userId="9b874289720bb0fd" providerId="LiveId" clId="{CDC4BD67-4683-4986-915E-89CA42BBC6AB}" dt="2022-08-26T04:00:51.594" v="2329" actId="14100"/>
          <ac:cxnSpMkLst>
            <pc:docMk/>
            <pc:sldMk cId="2211937762" sldId="257"/>
            <ac:cxnSpMk id="47" creationId="{81BA0D28-64A6-2F0B-91DC-E25E13270D22}"/>
          </ac:cxnSpMkLst>
        </pc:cxnChg>
        <pc:cxnChg chg="add mod">
          <ac:chgData name="Sheila Leyva" userId="9b874289720bb0fd" providerId="LiveId" clId="{CDC4BD67-4683-4986-915E-89CA42BBC6AB}" dt="2022-08-25T19:24:32.432" v="2060" actId="1076"/>
          <ac:cxnSpMkLst>
            <pc:docMk/>
            <pc:sldMk cId="2211937762" sldId="257"/>
            <ac:cxnSpMk id="48" creationId="{DDD4FD40-41E4-E5DF-59D3-89C97F2A02B1}"/>
          </ac:cxnSpMkLst>
        </pc:cxnChg>
        <pc:cxnChg chg="add mod">
          <ac:chgData name="Sheila Leyva" userId="9b874289720bb0fd" providerId="LiveId" clId="{CDC4BD67-4683-4986-915E-89CA42BBC6AB}" dt="2022-08-25T19:05:27.511" v="1428" actId="14100"/>
          <ac:cxnSpMkLst>
            <pc:docMk/>
            <pc:sldMk cId="2211937762" sldId="257"/>
            <ac:cxnSpMk id="52" creationId="{CF5A1958-84C2-2F3A-F25E-A9F874597DEF}"/>
          </ac:cxnSpMkLst>
        </pc:cxnChg>
        <pc:cxnChg chg="add mod">
          <ac:chgData name="Sheila Leyva" userId="9b874289720bb0fd" providerId="LiveId" clId="{CDC4BD67-4683-4986-915E-89CA42BBC6AB}" dt="2022-08-25T19:28:01.472" v="2188" actId="1037"/>
          <ac:cxnSpMkLst>
            <pc:docMk/>
            <pc:sldMk cId="2211937762" sldId="257"/>
            <ac:cxnSpMk id="116" creationId="{C573391C-5946-738F-0B62-C9922E1821B3}"/>
          </ac:cxnSpMkLst>
        </pc:cxnChg>
        <pc:cxnChg chg="add mod">
          <ac:chgData name="Sheila Leyva" userId="9b874289720bb0fd" providerId="LiveId" clId="{CDC4BD67-4683-4986-915E-89CA42BBC6AB}" dt="2022-08-25T19:28:01.472" v="2188" actId="1037"/>
          <ac:cxnSpMkLst>
            <pc:docMk/>
            <pc:sldMk cId="2211937762" sldId="257"/>
            <ac:cxnSpMk id="119" creationId="{E30C8F58-290A-7A0C-561A-BBAFA3F3AA7A}"/>
          </ac:cxnSpMkLst>
        </pc:cxnChg>
        <pc:cxnChg chg="add mod">
          <ac:chgData name="Sheila Leyva" userId="9b874289720bb0fd" providerId="LiveId" clId="{CDC4BD67-4683-4986-915E-89CA42BBC6AB}" dt="2022-08-25T19:28:27.325" v="2194" actId="14100"/>
          <ac:cxnSpMkLst>
            <pc:docMk/>
            <pc:sldMk cId="2211937762" sldId="257"/>
            <ac:cxnSpMk id="122" creationId="{1A46702F-26D2-9B4F-9483-8EC6D0707AC9}"/>
          </ac:cxnSpMkLst>
        </pc:cxnChg>
        <pc:cxnChg chg="add mod">
          <ac:chgData name="Sheila Leyva" userId="9b874289720bb0fd" providerId="LiveId" clId="{CDC4BD67-4683-4986-915E-89CA42BBC6AB}" dt="2022-08-25T19:19:16.403" v="1866" actId="14100"/>
          <ac:cxnSpMkLst>
            <pc:docMk/>
            <pc:sldMk cId="2211937762" sldId="257"/>
            <ac:cxnSpMk id="128" creationId="{0D6F5C58-4801-1C7D-ADF4-B59644AE8DEA}"/>
          </ac:cxnSpMkLst>
        </pc:cxnChg>
        <pc:cxnChg chg="add del mod">
          <ac:chgData name="Sheila Leyva" userId="9b874289720bb0fd" providerId="LiveId" clId="{CDC4BD67-4683-4986-915E-89CA42BBC6AB}" dt="2022-08-25T18:21:05.379" v="931" actId="478"/>
          <ac:cxnSpMkLst>
            <pc:docMk/>
            <pc:sldMk cId="2211937762" sldId="257"/>
            <ac:cxnSpMk id="133" creationId="{70F7A432-A50E-391A-C5BC-D229597DFE7D}"/>
          </ac:cxnSpMkLst>
        </pc:cxnChg>
        <pc:cxnChg chg="add del mod">
          <ac:chgData name="Sheila Leyva" userId="9b874289720bb0fd" providerId="LiveId" clId="{CDC4BD67-4683-4986-915E-89CA42BBC6AB}" dt="2022-08-25T18:21:32.845" v="937" actId="478"/>
          <ac:cxnSpMkLst>
            <pc:docMk/>
            <pc:sldMk cId="2211937762" sldId="257"/>
            <ac:cxnSpMk id="141" creationId="{6FF021F8-0891-1179-2F9B-2D0D73224279}"/>
          </ac:cxnSpMkLst>
        </pc:cxnChg>
        <pc:cxnChg chg="add del mod">
          <ac:chgData name="Sheila Leyva" userId="9b874289720bb0fd" providerId="LiveId" clId="{CDC4BD67-4683-4986-915E-89CA42BBC6AB}" dt="2022-08-25T18:46:24.666" v="1129" actId="478"/>
          <ac:cxnSpMkLst>
            <pc:docMk/>
            <pc:sldMk cId="2211937762" sldId="257"/>
            <ac:cxnSpMk id="145" creationId="{0338DD33-D911-8ADB-386D-80FA482185C4}"/>
          </ac:cxnSpMkLst>
        </pc:cxnChg>
        <pc:cxnChg chg="add mod">
          <ac:chgData name="Sheila Leyva" userId="9b874289720bb0fd" providerId="LiveId" clId="{CDC4BD67-4683-4986-915E-89CA42BBC6AB}" dt="2022-08-25T19:19:20.908" v="1867" actId="14100"/>
          <ac:cxnSpMkLst>
            <pc:docMk/>
            <pc:sldMk cId="2211937762" sldId="257"/>
            <ac:cxnSpMk id="193" creationId="{F6000C68-58EF-602C-E002-B9B033B7F4F8}"/>
          </ac:cxnSpMkLst>
        </pc:cxnChg>
        <pc:cxnChg chg="add del mod">
          <ac:chgData name="Sheila Leyva" userId="9b874289720bb0fd" providerId="LiveId" clId="{CDC4BD67-4683-4986-915E-89CA42BBC6AB}" dt="2022-08-25T18:50:00.588" v="1204" actId="478"/>
          <ac:cxnSpMkLst>
            <pc:docMk/>
            <pc:sldMk cId="2211937762" sldId="257"/>
            <ac:cxnSpMk id="221" creationId="{6268EA1D-14EB-1ACF-3E76-BB7B118426DF}"/>
          </ac:cxnSpMkLst>
        </pc:cxnChg>
        <pc:cxnChg chg="add mod">
          <ac:chgData name="Sheila Leyva" userId="9b874289720bb0fd" providerId="LiveId" clId="{CDC4BD67-4683-4986-915E-89CA42BBC6AB}" dt="2022-08-25T19:19:13.744" v="1865" actId="14100"/>
          <ac:cxnSpMkLst>
            <pc:docMk/>
            <pc:sldMk cId="2211937762" sldId="257"/>
            <ac:cxnSpMk id="275" creationId="{D8575826-CB89-6F9D-971A-BEB385373679}"/>
          </ac:cxnSpMkLst>
        </pc:cxnChg>
        <pc:cxnChg chg="add mod">
          <ac:chgData name="Sheila Leyva" userId="9b874289720bb0fd" providerId="LiveId" clId="{CDC4BD67-4683-4986-915E-89CA42BBC6AB}" dt="2022-08-25T19:18:49.336" v="1851" actId="1036"/>
          <ac:cxnSpMkLst>
            <pc:docMk/>
            <pc:sldMk cId="2211937762" sldId="257"/>
            <ac:cxnSpMk id="284" creationId="{68015A42-6722-3280-F11A-D4FD44E69AF8}"/>
          </ac:cxnSpMkLst>
        </pc:cxnChg>
        <pc:cxnChg chg="add mod">
          <ac:chgData name="Sheila Leyva" userId="9b874289720bb0fd" providerId="LiveId" clId="{CDC4BD67-4683-4986-915E-89CA42BBC6AB}" dt="2022-08-25T19:19:08.820" v="1864" actId="1036"/>
          <ac:cxnSpMkLst>
            <pc:docMk/>
            <pc:sldMk cId="2211937762" sldId="257"/>
            <ac:cxnSpMk id="286" creationId="{A8B7F86E-0BFF-7009-CEE9-8318BAC9C77F}"/>
          </ac:cxnSpMkLst>
        </pc:cxnChg>
        <pc:cxnChg chg="add mod">
          <ac:chgData name="Sheila Leyva" userId="9b874289720bb0fd" providerId="LiveId" clId="{CDC4BD67-4683-4986-915E-89CA42BBC6AB}" dt="2022-08-25T19:18:44.140" v="1835" actId="1036"/>
          <ac:cxnSpMkLst>
            <pc:docMk/>
            <pc:sldMk cId="2211937762" sldId="257"/>
            <ac:cxnSpMk id="295" creationId="{B2C5A8B4-0DC3-C394-1CC4-CA41383619D4}"/>
          </ac:cxnSpMkLst>
        </pc:cxnChg>
        <pc:cxnChg chg="add mod">
          <ac:chgData name="Sheila Leyva" userId="9b874289720bb0fd" providerId="LiveId" clId="{CDC4BD67-4683-4986-915E-89CA42BBC6AB}" dt="2022-08-26T03:55:44.667" v="2272" actId="14100"/>
          <ac:cxnSpMkLst>
            <pc:docMk/>
            <pc:sldMk cId="2211937762" sldId="257"/>
            <ac:cxnSpMk id="299" creationId="{0F48CE45-A8EF-94CD-623C-574B101D7F9B}"/>
          </ac:cxnSpMkLst>
        </pc:cxnChg>
        <pc:cxnChg chg="add mod">
          <ac:chgData name="Sheila Leyva" userId="9b874289720bb0fd" providerId="LiveId" clId="{CDC4BD67-4683-4986-915E-89CA42BBC6AB}" dt="2022-08-25T19:15:20.971" v="1740" actId="14100"/>
          <ac:cxnSpMkLst>
            <pc:docMk/>
            <pc:sldMk cId="2211937762" sldId="257"/>
            <ac:cxnSpMk id="302" creationId="{1A0F36B3-59E0-A741-A0A9-703BE7F738FB}"/>
          </ac:cxnSpMkLst>
        </pc:cxnChg>
        <pc:cxnChg chg="add mod">
          <ac:chgData name="Sheila Leyva" userId="9b874289720bb0fd" providerId="LiveId" clId="{CDC4BD67-4683-4986-915E-89CA42BBC6AB}" dt="2022-08-25T19:19:30.100" v="1881" actId="1037"/>
          <ac:cxnSpMkLst>
            <pc:docMk/>
            <pc:sldMk cId="2211937762" sldId="257"/>
            <ac:cxnSpMk id="305" creationId="{4441447A-255D-6105-A981-65867559032D}"/>
          </ac:cxnSpMkLst>
        </pc:cxnChg>
        <pc:cxnChg chg="add mod">
          <ac:chgData name="Sheila Leyva" userId="9b874289720bb0fd" providerId="LiveId" clId="{CDC4BD67-4683-4986-915E-89CA42BBC6AB}" dt="2022-08-25T19:15:57.132" v="1760" actId="14100"/>
          <ac:cxnSpMkLst>
            <pc:docMk/>
            <pc:sldMk cId="2211937762" sldId="257"/>
            <ac:cxnSpMk id="310" creationId="{A1444769-75A8-D1E0-19EC-6C8450C1D044}"/>
          </ac:cxnSpMkLst>
        </pc:cxnChg>
        <pc:cxnChg chg="add mod">
          <ac:chgData name="Sheila Leyva" userId="9b874289720bb0fd" providerId="LiveId" clId="{CDC4BD67-4683-4986-915E-89CA42BBC6AB}" dt="2022-08-25T19:24:37.969" v="2062" actId="1076"/>
          <ac:cxnSpMkLst>
            <pc:docMk/>
            <pc:sldMk cId="2211937762" sldId="257"/>
            <ac:cxnSpMk id="313" creationId="{3D18AC69-75E3-0BA8-8916-FF198FE18E5A}"/>
          </ac:cxnSpMkLst>
        </pc:cxnChg>
        <pc:cxnChg chg="add mod">
          <ac:chgData name="Sheila Leyva" userId="9b874289720bb0fd" providerId="LiveId" clId="{CDC4BD67-4683-4986-915E-89CA42BBC6AB}" dt="2022-08-25T19:25:30.755" v="2098" actId="1038"/>
          <ac:cxnSpMkLst>
            <pc:docMk/>
            <pc:sldMk cId="2211937762" sldId="257"/>
            <ac:cxnSpMk id="316" creationId="{6C972F1B-9944-8D96-A458-B93697436E74}"/>
          </ac:cxnSpMkLst>
        </pc:cxnChg>
        <pc:cxnChg chg="add mod">
          <ac:chgData name="Sheila Leyva" userId="9b874289720bb0fd" providerId="LiveId" clId="{CDC4BD67-4683-4986-915E-89CA42BBC6AB}" dt="2022-08-25T19:28:01.472" v="2188" actId="1037"/>
          <ac:cxnSpMkLst>
            <pc:docMk/>
            <pc:sldMk cId="2211937762" sldId="257"/>
            <ac:cxnSpMk id="320" creationId="{6501A137-884A-4E78-9896-0D7BA4426A34}"/>
          </ac:cxnSpMkLst>
        </pc:cxnChg>
        <pc:cxnChg chg="add mod">
          <ac:chgData name="Sheila Leyva" userId="9b874289720bb0fd" providerId="LiveId" clId="{CDC4BD67-4683-4986-915E-89CA42BBC6AB}" dt="2022-08-25T19:28:01.472" v="2188" actId="1037"/>
          <ac:cxnSpMkLst>
            <pc:docMk/>
            <pc:sldMk cId="2211937762" sldId="257"/>
            <ac:cxnSpMk id="323" creationId="{F8A9289C-E9B9-3537-080B-4F19095E654E}"/>
          </ac:cxnSpMkLst>
        </pc:cxnChg>
        <pc:cxnChg chg="add mod">
          <ac:chgData name="Sheila Leyva" userId="9b874289720bb0fd" providerId="LiveId" clId="{CDC4BD67-4683-4986-915E-89CA42BBC6AB}" dt="2022-08-25T19:28:16.392" v="2192" actId="1076"/>
          <ac:cxnSpMkLst>
            <pc:docMk/>
            <pc:sldMk cId="2211937762" sldId="257"/>
            <ac:cxnSpMk id="329" creationId="{783F3E5C-AA81-C56B-CF22-457D34F0CC15}"/>
          </ac:cxnSpMkLst>
        </pc:cxnChg>
        <pc:cxnChg chg="add del mod">
          <ac:chgData name="Sheila Leyva" userId="9b874289720bb0fd" providerId="LiveId" clId="{CDC4BD67-4683-4986-915E-89CA42BBC6AB}" dt="2022-08-25T19:26:25.461" v="2135" actId="478"/>
          <ac:cxnSpMkLst>
            <pc:docMk/>
            <pc:sldMk cId="2211937762" sldId="257"/>
            <ac:cxnSpMk id="332" creationId="{BE30FC73-185D-AC75-6DFF-0E407A16D188}"/>
          </ac:cxnSpMkLst>
        </pc:cxnChg>
        <pc:cxnChg chg="add mod">
          <ac:chgData name="Sheila Leyva" userId="9b874289720bb0fd" providerId="LiveId" clId="{CDC4BD67-4683-4986-915E-89CA42BBC6AB}" dt="2022-08-25T19:27:00.985" v="2170" actId="1035"/>
          <ac:cxnSpMkLst>
            <pc:docMk/>
            <pc:sldMk cId="2211937762" sldId="257"/>
            <ac:cxnSpMk id="335" creationId="{AADB7CA3-F843-59EA-2277-6868DDD0F28B}"/>
          </ac:cxnSpMkLst>
        </pc:cxnChg>
        <pc:cxnChg chg="add mod">
          <ac:chgData name="Sheila Leyva" userId="9b874289720bb0fd" providerId="LiveId" clId="{CDC4BD67-4683-4986-915E-89CA42BBC6AB}" dt="2022-08-26T04:00:03.768" v="2317" actId="1035"/>
          <ac:cxnSpMkLst>
            <pc:docMk/>
            <pc:sldMk cId="2211937762" sldId="257"/>
            <ac:cxnSpMk id="338" creationId="{4A6FE765-AFD4-9211-55C4-2174650CF815}"/>
          </ac:cxnSpMkLst>
        </pc:cxnChg>
        <pc:cxnChg chg="add mod">
          <ac:chgData name="Sheila Leyva" userId="9b874289720bb0fd" providerId="LiveId" clId="{CDC4BD67-4683-4986-915E-89CA42BBC6AB}" dt="2022-08-25T19:28:42.721" v="2203" actId="14100"/>
          <ac:cxnSpMkLst>
            <pc:docMk/>
            <pc:sldMk cId="2211937762" sldId="257"/>
            <ac:cxnSpMk id="371" creationId="{50FBBE80-6F58-7324-648F-F6DD96040350}"/>
          </ac:cxnSpMkLst>
        </pc:cxnChg>
        <pc:cxnChg chg="add mod">
          <ac:chgData name="Sheila Leyva" userId="9b874289720bb0fd" providerId="LiveId" clId="{CDC4BD67-4683-4986-915E-89CA42BBC6AB}" dt="2022-08-25T19:26:42.016" v="2138" actId="14100"/>
          <ac:cxnSpMkLst>
            <pc:docMk/>
            <pc:sldMk cId="2211937762" sldId="257"/>
            <ac:cxnSpMk id="408" creationId="{5CF4F51C-5459-1BBE-323B-0F94BC2EEB52}"/>
          </ac:cxnSpMkLst>
        </pc:cxnChg>
        <pc:cxnChg chg="add mod">
          <ac:chgData name="Sheila Leyva" userId="9b874289720bb0fd" providerId="LiveId" clId="{CDC4BD67-4683-4986-915E-89CA42BBC6AB}" dt="2022-08-25T19:26:53.652" v="2153" actId="1035"/>
          <ac:cxnSpMkLst>
            <pc:docMk/>
            <pc:sldMk cId="2211937762" sldId="257"/>
            <ac:cxnSpMk id="413" creationId="{E9CCC6B5-4366-7D9B-BD63-4779D0E26889}"/>
          </ac:cxnSpMkLst>
        </pc:cxnChg>
        <pc:cxnChg chg="add mod">
          <ac:chgData name="Sheila Leyva" userId="9b874289720bb0fd" providerId="LiveId" clId="{CDC4BD67-4683-4986-915E-89CA42BBC6AB}" dt="2022-08-25T19:28:37.944" v="2202" actId="1037"/>
          <ac:cxnSpMkLst>
            <pc:docMk/>
            <pc:sldMk cId="2211937762" sldId="257"/>
            <ac:cxnSpMk id="419" creationId="{42793983-1DFB-C645-0739-BDA564B0221E}"/>
          </ac:cxnSpMkLst>
        </pc:cxnChg>
        <pc:cxnChg chg="add mod">
          <ac:chgData name="Sheila Leyva" userId="9b874289720bb0fd" providerId="LiveId" clId="{CDC4BD67-4683-4986-915E-89CA42BBC6AB}" dt="2022-08-25T19:28:54.450" v="2206" actId="14100"/>
          <ac:cxnSpMkLst>
            <pc:docMk/>
            <pc:sldMk cId="2211937762" sldId="257"/>
            <ac:cxnSpMk id="430" creationId="{A710C925-B4A7-B793-B6E0-2065C2539972}"/>
          </ac:cxnSpMkLst>
        </pc:cxnChg>
        <pc:cxnChg chg="add mod">
          <ac:chgData name="Sheila Leyva" userId="9b874289720bb0fd" providerId="LiveId" clId="{CDC4BD67-4683-4986-915E-89CA42BBC6AB}" dt="2022-08-25T19:29:03.321" v="2209" actId="14100"/>
          <ac:cxnSpMkLst>
            <pc:docMk/>
            <pc:sldMk cId="2211937762" sldId="257"/>
            <ac:cxnSpMk id="433" creationId="{8B6A5204-C957-696D-3E1A-C7A3079B4D0D}"/>
          </ac:cxnSpMkLst>
        </pc:cxnChg>
        <pc:cxnChg chg="add mod">
          <ac:chgData name="Sheila Leyva" userId="9b874289720bb0fd" providerId="LiveId" clId="{CDC4BD67-4683-4986-915E-89CA42BBC6AB}" dt="2022-08-25T19:29:11.172" v="2212" actId="14100"/>
          <ac:cxnSpMkLst>
            <pc:docMk/>
            <pc:sldMk cId="2211937762" sldId="257"/>
            <ac:cxnSpMk id="436" creationId="{661976B5-F11C-DD64-A3C1-317FFEC1F1C5}"/>
          </ac:cxnSpMkLst>
        </pc:cxnChg>
        <pc:cxnChg chg="add mod">
          <ac:chgData name="Sheila Leyva" userId="9b874289720bb0fd" providerId="LiveId" clId="{CDC4BD67-4683-4986-915E-89CA42BBC6AB}" dt="2022-08-26T04:00:09.658" v="2318" actId="14100"/>
          <ac:cxnSpMkLst>
            <pc:docMk/>
            <pc:sldMk cId="2211937762" sldId="257"/>
            <ac:cxnSpMk id="439" creationId="{C881FE01-5A57-242C-6527-4B6C01A5B149}"/>
          </ac:cxnSpMkLst>
        </pc:cxnChg>
        <pc:cxnChg chg="add mod">
          <ac:chgData name="Sheila Leyva" userId="9b874289720bb0fd" providerId="LiveId" clId="{CDC4BD67-4683-4986-915E-89CA42BBC6AB}" dt="2022-08-25T19:29:28.428" v="2219" actId="14100"/>
          <ac:cxnSpMkLst>
            <pc:docMk/>
            <pc:sldMk cId="2211937762" sldId="257"/>
            <ac:cxnSpMk id="443" creationId="{6963014D-A16C-2138-2D89-1B47561B244F}"/>
          </ac:cxnSpMkLst>
        </pc:cxnChg>
        <pc:cxnChg chg="add mod">
          <ac:chgData name="Sheila Leyva" userId="9b874289720bb0fd" providerId="LiveId" clId="{CDC4BD67-4683-4986-915E-89CA42BBC6AB}" dt="2022-08-25T19:29:36.136" v="2222" actId="14100"/>
          <ac:cxnSpMkLst>
            <pc:docMk/>
            <pc:sldMk cId="2211937762" sldId="257"/>
            <ac:cxnSpMk id="446" creationId="{A0DC29CC-F3AE-0064-A02D-1753D201BB01}"/>
          </ac:cxnSpMkLst>
        </pc:cxnChg>
        <pc:cxnChg chg="add mod">
          <ac:chgData name="Sheila Leyva" userId="9b874289720bb0fd" providerId="LiveId" clId="{CDC4BD67-4683-4986-915E-89CA42BBC6AB}" dt="2022-08-26T03:54:50.445" v="2261" actId="14100"/>
          <ac:cxnSpMkLst>
            <pc:docMk/>
            <pc:sldMk cId="2211937762" sldId="257"/>
            <ac:cxnSpMk id="449" creationId="{6F720F10-F38F-D4AE-1040-18973B832883}"/>
          </ac:cxnSpMkLst>
        </pc:cxnChg>
        <pc:cxnChg chg="add mod">
          <ac:chgData name="Sheila Leyva" userId="9b874289720bb0fd" providerId="LiveId" clId="{CDC4BD67-4683-4986-915E-89CA42BBC6AB}" dt="2022-08-25T19:30:21.967" v="2247" actId="14100"/>
          <ac:cxnSpMkLst>
            <pc:docMk/>
            <pc:sldMk cId="2211937762" sldId="257"/>
            <ac:cxnSpMk id="453" creationId="{2FCF9DBD-0264-56A2-0436-8BEAA3763603}"/>
          </ac:cxnSpMkLst>
        </pc:cxnChg>
        <pc:cxnChg chg="add mod">
          <ac:chgData name="Sheila Leyva" userId="9b874289720bb0fd" providerId="LiveId" clId="{CDC4BD67-4683-4986-915E-89CA42BBC6AB}" dt="2022-08-25T19:30:32.694" v="2255" actId="1037"/>
          <ac:cxnSpMkLst>
            <pc:docMk/>
            <pc:sldMk cId="2211937762" sldId="257"/>
            <ac:cxnSpMk id="456" creationId="{F02D32FB-AF51-A570-D553-946E4FA835F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67B7-211F-46E6-99DD-3A24C946131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D536-685C-42F8-A4E0-B5ED02C4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2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67B7-211F-46E6-99DD-3A24C946131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D536-685C-42F8-A4E0-B5ED02C4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7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67B7-211F-46E6-99DD-3A24C946131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D536-685C-42F8-A4E0-B5ED02C4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67B7-211F-46E6-99DD-3A24C946131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D536-685C-42F8-A4E0-B5ED02C4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4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67B7-211F-46E6-99DD-3A24C946131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D536-685C-42F8-A4E0-B5ED02C4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9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67B7-211F-46E6-99DD-3A24C946131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D536-685C-42F8-A4E0-B5ED02C4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8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67B7-211F-46E6-99DD-3A24C946131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D536-685C-42F8-A4E0-B5ED02C4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1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67B7-211F-46E6-99DD-3A24C946131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D536-685C-42F8-A4E0-B5ED02C4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1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67B7-211F-46E6-99DD-3A24C946131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D536-685C-42F8-A4E0-B5ED02C4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5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67B7-211F-46E6-99DD-3A24C946131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D536-685C-42F8-A4E0-B5ED02C4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3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67B7-211F-46E6-99DD-3A24C946131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D536-685C-42F8-A4E0-B5ED02C4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3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667B7-211F-46E6-99DD-3A24C946131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AD536-685C-42F8-A4E0-B5ED02C4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1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F6560F-6AAA-27B6-6F15-52B27E168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322694"/>
              </p:ext>
            </p:extLst>
          </p:nvPr>
        </p:nvGraphicFramePr>
        <p:xfrm>
          <a:off x="2205664" y="5231921"/>
          <a:ext cx="3151340" cy="1050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268">
                  <a:extLst>
                    <a:ext uri="{9D8B030D-6E8A-4147-A177-3AD203B41FA5}">
                      <a16:colId xmlns:a16="http://schemas.microsoft.com/office/drawing/2014/main" val="2900862600"/>
                    </a:ext>
                  </a:extLst>
                </a:gridCol>
                <a:gridCol w="630268">
                  <a:extLst>
                    <a:ext uri="{9D8B030D-6E8A-4147-A177-3AD203B41FA5}">
                      <a16:colId xmlns:a16="http://schemas.microsoft.com/office/drawing/2014/main" val="3505067819"/>
                    </a:ext>
                  </a:extLst>
                </a:gridCol>
                <a:gridCol w="630268">
                  <a:extLst>
                    <a:ext uri="{9D8B030D-6E8A-4147-A177-3AD203B41FA5}">
                      <a16:colId xmlns:a16="http://schemas.microsoft.com/office/drawing/2014/main" val="104137107"/>
                    </a:ext>
                  </a:extLst>
                </a:gridCol>
                <a:gridCol w="630268">
                  <a:extLst>
                    <a:ext uri="{9D8B030D-6E8A-4147-A177-3AD203B41FA5}">
                      <a16:colId xmlns:a16="http://schemas.microsoft.com/office/drawing/2014/main" val="1050062213"/>
                    </a:ext>
                  </a:extLst>
                </a:gridCol>
                <a:gridCol w="630268">
                  <a:extLst>
                    <a:ext uri="{9D8B030D-6E8A-4147-A177-3AD203B41FA5}">
                      <a16:colId xmlns:a16="http://schemas.microsoft.com/office/drawing/2014/main" val="1520495278"/>
                    </a:ext>
                  </a:extLst>
                </a:gridCol>
              </a:tblGrid>
              <a:tr h="210179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Y1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Y2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Y3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Y4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636938008"/>
                  </a:ext>
                </a:extLst>
              </a:tr>
              <a:tr h="210179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X1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4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44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23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1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655071129"/>
                  </a:ext>
                </a:extLst>
              </a:tr>
              <a:tr h="210179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X2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4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23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14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12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045218356"/>
                  </a:ext>
                </a:extLst>
              </a:tr>
              <a:tr h="210179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X3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40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10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5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204210733"/>
                  </a:ext>
                </a:extLst>
              </a:tr>
              <a:tr h="210179"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X4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8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40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15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/>
                        <a:t>8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3277770048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242858B-9735-BE0B-A8B5-BDE15CCF2B39}"/>
              </a:ext>
            </a:extLst>
          </p:cNvPr>
          <p:cNvCxnSpPr>
            <a:cxnSpLocks/>
          </p:cNvCxnSpPr>
          <p:nvPr/>
        </p:nvCxnSpPr>
        <p:spPr>
          <a:xfrm flipH="1">
            <a:off x="3168588" y="4828181"/>
            <a:ext cx="926799" cy="4037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A9BE9ED-407E-0459-E518-A3012EDB4A41}"/>
              </a:ext>
            </a:extLst>
          </p:cNvPr>
          <p:cNvCxnSpPr>
            <a:cxnSpLocks/>
          </p:cNvCxnSpPr>
          <p:nvPr/>
        </p:nvCxnSpPr>
        <p:spPr>
          <a:xfrm flipH="1">
            <a:off x="3779716" y="4828181"/>
            <a:ext cx="315671" cy="4037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33E145E-9A61-68B9-3041-848FA8762584}"/>
              </a:ext>
            </a:extLst>
          </p:cNvPr>
          <p:cNvCxnSpPr>
            <a:cxnSpLocks/>
          </p:cNvCxnSpPr>
          <p:nvPr/>
        </p:nvCxnSpPr>
        <p:spPr>
          <a:xfrm>
            <a:off x="4095387" y="4828181"/>
            <a:ext cx="308935" cy="4037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DAB612A-FD30-F5F2-0BF9-86F7523B285F}"/>
              </a:ext>
            </a:extLst>
          </p:cNvPr>
          <p:cNvCxnSpPr>
            <a:cxnSpLocks/>
          </p:cNvCxnSpPr>
          <p:nvPr/>
        </p:nvCxnSpPr>
        <p:spPr>
          <a:xfrm>
            <a:off x="4095387" y="4828181"/>
            <a:ext cx="944594" cy="4037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77BB787-6579-B700-CB33-EFA69BDBB67A}"/>
              </a:ext>
            </a:extLst>
          </p:cNvPr>
          <p:cNvSpPr txBox="1"/>
          <p:nvPr/>
        </p:nvSpPr>
        <p:spPr>
          <a:xfrm>
            <a:off x="3275339" y="4581613"/>
            <a:ext cx="164009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chemeClr val="accent2"/>
                </a:solidFill>
              </a:rPr>
              <a:t>Atributos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0AADB1E-F12E-9A52-CD29-EEE37A6E8DF0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1766259" y="5839104"/>
            <a:ext cx="435094" cy="3515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16F5ACE-5AB9-54CE-8044-BE542356C79D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1766259" y="5839104"/>
            <a:ext cx="439405" cy="1260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070251-00EA-9756-ED8D-0B8CBC5B180C}"/>
              </a:ext>
            </a:extLst>
          </p:cNvPr>
          <p:cNvCxnSpPr>
            <a:cxnSpLocks/>
            <a:stCxn id="44" idx="3"/>
            <a:endCxn id="4" idx="1"/>
          </p:cNvCxnSpPr>
          <p:nvPr/>
        </p:nvCxnSpPr>
        <p:spPr>
          <a:xfrm flipV="1">
            <a:off x="1766259" y="5757368"/>
            <a:ext cx="439405" cy="81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F13B735-E8D9-2B5D-A7D2-D290F7AC252D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1766259" y="5545258"/>
            <a:ext cx="435094" cy="2938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3312567-45B1-9AEB-11AF-1207704494C4}"/>
              </a:ext>
            </a:extLst>
          </p:cNvPr>
          <p:cNvSpPr txBox="1"/>
          <p:nvPr/>
        </p:nvSpPr>
        <p:spPr>
          <a:xfrm>
            <a:off x="896070" y="5714999"/>
            <a:ext cx="870189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13" b="1" dirty="0">
                <a:solidFill>
                  <a:schemeClr val="accent6"/>
                </a:solidFill>
              </a:rPr>
              <a:t>Instancias</a:t>
            </a:r>
          </a:p>
        </p:txBody>
      </p:sp>
    </p:spTree>
    <p:extLst>
      <p:ext uri="{BB962C8B-B14F-4D97-AF65-F5344CB8AC3E}">
        <p14:creationId xmlns:p14="http://schemas.microsoft.com/office/powerpoint/2010/main" val="265855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95104FDE-A4FB-BC2A-3ADE-FFBD384AED02}"/>
              </a:ext>
            </a:extLst>
          </p:cNvPr>
          <p:cNvSpPr/>
          <p:nvPr/>
        </p:nvSpPr>
        <p:spPr>
          <a:xfrm>
            <a:off x="2546843" y="1510961"/>
            <a:ext cx="1083728" cy="422871"/>
          </a:xfrm>
          <a:prstGeom prst="flowChartTerminator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0A23BB-30CA-142E-94BD-B766F552B14F}"/>
              </a:ext>
            </a:extLst>
          </p:cNvPr>
          <p:cNvSpPr txBox="1"/>
          <p:nvPr/>
        </p:nvSpPr>
        <p:spPr>
          <a:xfrm>
            <a:off x="2733582" y="1568507"/>
            <a:ext cx="710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/>
              <a:t>Inicio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11F492-C49B-87DF-7F1D-1843EED3C2DB}"/>
              </a:ext>
            </a:extLst>
          </p:cNvPr>
          <p:cNvSpPr txBox="1"/>
          <p:nvPr/>
        </p:nvSpPr>
        <p:spPr>
          <a:xfrm>
            <a:off x="2518268" y="2222019"/>
            <a:ext cx="1146670" cy="230832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900" dirty="0"/>
              <a:t>Cargar librerías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66112F-136A-8013-89CE-08D3E545E791}"/>
              </a:ext>
            </a:extLst>
          </p:cNvPr>
          <p:cNvSpPr txBox="1"/>
          <p:nvPr/>
        </p:nvSpPr>
        <p:spPr>
          <a:xfrm>
            <a:off x="2518268" y="2771816"/>
            <a:ext cx="1146670" cy="26161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050" dirty="0" err="1"/>
              <a:t>cargar_df</a:t>
            </a:r>
            <a:endParaRPr lang="es-MX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D4BD76-B8CF-76C9-46AD-6144585C9417}"/>
              </a:ext>
            </a:extLst>
          </p:cNvPr>
          <p:cNvSpPr txBox="1"/>
          <p:nvPr/>
        </p:nvSpPr>
        <p:spPr>
          <a:xfrm>
            <a:off x="112610" y="4465307"/>
            <a:ext cx="1146670" cy="230832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900" dirty="0"/>
              <a:t>Análisis de </a:t>
            </a:r>
            <a:r>
              <a:rPr lang="es-MX" sz="900" dirty="0" err="1"/>
              <a:t>dataset</a:t>
            </a:r>
            <a:endParaRPr lang="es-MX" sz="900" dirty="0"/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E2529415-5177-09FF-79ED-8C6076F84A43}"/>
              </a:ext>
            </a:extLst>
          </p:cNvPr>
          <p:cNvSpPr/>
          <p:nvPr/>
        </p:nvSpPr>
        <p:spPr>
          <a:xfrm>
            <a:off x="4472133" y="2058860"/>
            <a:ext cx="1791094" cy="561783"/>
          </a:xfrm>
          <a:prstGeom prst="flowChartInputOutpu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6CB85E-202A-993A-49CE-1D40B3D77E73}"/>
              </a:ext>
            </a:extLst>
          </p:cNvPr>
          <p:cNvSpPr txBox="1"/>
          <p:nvPr/>
        </p:nvSpPr>
        <p:spPr>
          <a:xfrm>
            <a:off x="4760964" y="2100129"/>
            <a:ext cx="13750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900" dirty="0"/>
              <a:t>Ruta de acceso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900" dirty="0"/>
              <a:t>Tipo de separación entre datos</a:t>
            </a:r>
          </a:p>
        </p:txBody>
      </p:sp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85ABE5FE-4AFE-A080-9C3D-CA0F4707CF56}"/>
              </a:ext>
            </a:extLst>
          </p:cNvPr>
          <p:cNvSpPr/>
          <p:nvPr/>
        </p:nvSpPr>
        <p:spPr>
          <a:xfrm>
            <a:off x="436435" y="3816798"/>
            <a:ext cx="601315" cy="323165"/>
          </a:xfrm>
          <a:prstGeom prst="flowChartInputOutpu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C7BA74-B347-3728-BF49-BD7E2543FF80}"/>
              </a:ext>
            </a:extLst>
          </p:cNvPr>
          <p:cNvSpPr txBox="1"/>
          <p:nvPr/>
        </p:nvSpPr>
        <p:spPr>
          <a:xfrm>
            <a:off x="515362" y="3859607"/>
            <a:ext cx="394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00" dirty="0" err="1"/>
              <a:t>df</a:t>
            </a:r>
            <a:endParaRPr lang="es-MX" sz="900" dirty="0"/>
          </a:p>
        </p:txBody>
      </p: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3AA33AF9-69D6-B833-9DCA-1B4F5D93A64F}"/>
              </a:ext>
            </a:extLst>
          </p:cNvPr>
          <p:cNvSpPr/>
          <p:nvPr/>
        </p:nvSpPr>
        <p:spPr>
          <a:xfrm>
            <a:off x="1575248" y="3568829"/>
            <a:ext cx="1221825" cy="415498"/>
          </a:xfrm>
          <a:prstGeom prst="flowChartInputOutpu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51BA6B-6E60-C422-728B-304DD6656157}"/>
              </a:ext>
            </a:extLst>
          </p:cNvPr>
          <p:cNvSpPr txBox="1"/>
          <p:nvPr/>
        </p:nvSpPr>
        <p:spPr>
          <a:xfrm>
            <a:off x="1793366" y="3586905"/>
            <a:ext cx="836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900" dirty="0" err="1"/>
              <a:t>df</a:t>
            </a:r>
            <a:endParaRPr lang="es-MX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900" dirty="0"/>
              <a:t>atributos</a:t>
            </a:r>
          </a:p>
        </p:txBody>
      </p:sp>
      <p:sp>
        <p:nvSpPr>
          <p:cNvPr id="18" name="Flowchart: Data 17">
            <a:extLst>
              <a:ext uri="{FF2B5EF4-FFF2-40B4-BE49-F238E27FC236}">
                <a16:creationId xmlns:a16="http://schemas.microsoft.com/office/drawing/2014/main" id="{D6FF097E-288A-92BA-B33D-909E4D6B16C4}"/>
              </a:ext>
            </a:extLst>
          </p:cNvPr>
          <p:cNvSpPr/>
          <p:nvPr/>
        </p:nvSpPr>
        <p:spPr>
          <a:xfrm>
            <a:off x="5681098" y="3753387"/>
            <a:ext cx="1088074" cy="632505"/>
          </a:xfrm>
          <a:prstGeom prst="flowChartInputOutpu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973284-F755-87A8-4497-3DBDE6F458A2}"/>
              </a:ext>
            </a:extLst>
          </p:cNvPr>
          <p:cNvSpPr txBox="1"/>
          <p:nvPr/>
        </p:nvSpPr>
        <p:spPr>
          <a:xfrm>
            <a:off x="5803380" y="3797003"/>
            <a:ext cx="934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800" dirty="0" err="1"/>
              <a:t>df</a:t>
            </a:r>
            <a:endParaRPr lang="es-MX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800" dirty="0"/>
              <a:t>Atributo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800" dirty="0"/>
              <a:t>Atributo de </a:t>
            </a:r>
          </a:p>
          <a:p>
            <a:r>
              <a:rPr lang="es-MX" sz="800" dirty="0"/>
              <a:t>       decisión</a:t>
            </a:r>
          </a:p>
        </p:txBody>
      </p: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7FD7EA78-0717-6269-2638-8BD891D4B129}"/>
              </a:ext>
            </a:extLst>
          </p:cNvPr>
          <p:cNvSpPr/>
          <p:nvPr/>
        </p:nvSpPr>
        <p:spPr>
          <a:xfrm>
            <a:off x="3785041" y="3624112"/>
            <a:ext cx="906861" cy="256196"/>
          </a:xfrm>
          <a:prstGeom prst="flowChartInputOutpu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16773E-10CD-5AE9-43C2-04E029C8CB6D}"/>
              </a:ext>
            </a:extLst>
          </p:cNvPr>
          <p:cNvSpPr txBox="1"/>
          <p:nvPr/>
        </p:nvSpPr>
        <p:spPr>
          <a:xfrm>
            <a:off x="3847362" y="3621364"/>
            <a:ext cx="8366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Dos atributos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37CD302C-0AF0-3BF0-A1C4-BCF1AC5B6702}"/>
              </a:ext>
            </a:extLst>
          </p:cNvPr>
          <p:cNvCxnSpPr>
            <a:cxnSpLocks/>
            <a:stCxn id="8" idx="2"/>
            <a:endCxn id="13" idx="1"/>
          </p:cNvCxnSpPr>
          <p:nvPr/>
        </p:nvCxnSpPr>
        <p:spPr>
          <a:xfrm rot="5400000">
            <a:off x="1522662" y="2247857"/>
            <a:ext cx="783372" cy="2354510"/>
          </a:xfrm>
          <a:prstGeom prst="bentConnector3">
            <a:avLst>
              <a:gd name="adj1" fmla="val 34193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6EA6255-8DDF-6ED8-A129-C44A87B13574}"/>
              </a:ext>
            </a:extLst>
          </p:cNvPr>
          <p:cNvCxnSpPr>
            <a:cxnSpLocks/>
            <a:stCxn id="8" idx="2"/>
            <a:endCxn id="16" idx="1"/>
          </p:cNvCxnSpPr>
          <p:nvPr/>
        </p:nvCxnSpPr>
        <p:spPr>
          <a:xfrm rot="5400000">
            <a:off x="2371181" y="2848406"/>
            <a:ext cx="535403" cy="905442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ADF21086-A2A2-7962-7EE7-D2D940E9A0BD}"/>
              </a:ext>
            </a:extLst>
          </p:cNvPr>
          <p:cNvCxnSpPr>
            <a:cxnSpLocks/>
            <a:stCxn id="16" idx="5"/>
            <a:endCxn id="113" idx="0"/>
          </p:cNvCxnSpPr>
          <p:nvPr/>
        </p:nvCxnSpPr>
        <p:spPr>
          <a:xfrm>
            <a:off x="2674891" y="3776578"/>
            <a:ext cx="764113" cy="1158017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DD4FD40-41E4-E5DF-59D3-89C97F2A02B1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 rot="16200000" flipH="1">
            <a:off x="4352792" y="1772236"/>
            <a:ext cx="719961" cy="3242339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CF5A1958-84C2-2F3A-F25E-A9F874597DEF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rot="16200000" flipH="1">
            <a:off x="3415037" y="2709991"/>
            <a:ext cx="590686" cy="1237555"/>
          </a:xfrm>
          <a:prstGeom prst="bentConnector3">
            <a:avLst>
              <a:gd name="adj1" fmla="val 62900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D1519AE-E8BB-9B04-2CA4-3E1D329169D2}"/>
              </a:ext>
            </a:extLst>
          </p:cNvPr>
          <p:cNvSpPr txBox="1"/>
          <p:nvPr/>
        </p:nvSpPr>
        <p:spPr>
          <a:xfrm>
            <a:off x="19412" y="5293653"/>
            <a:ext cx="1146670" cy="230832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900" dirty="0" err="1"/>
              <a:t>Numero_atributos</a:t>
            </a:r>
            <a:endParaRPr lang="es-MX" sz="900" dirty="0"/>
          </a:p>
        </p:txBody>
      </p:sp>
      <p:sp>
        <p:nvSpPr>
          <p:cNvPr id="81" name="Flowchart: Data 80">
            <a:extLst>
              <a:ext uri="{FF2B5EF4-FFF2-40B4-BE49-F238E27FC236}">
                <a16:creationId xmlns:a16="http://schemas.microsoft.com/office/drawing/2014/main" id="{DBFD758F-E9B2-8606-C4A6-684B0764D890}"/>
              </a:ext>
            </a:extLst>
          </p:cNvPr>
          <p:cNvSpPr/>
          <p:nvPr/>
        </p:nvSpPr>
        <p:spPr>
          <a:xfrm>
            <a:off x="28196" y="5848070"/>
            <a:ext cx="1129101" cy="493767"/>
          </a:xfrm>
          <a:prstGeom prst="flowChartInputOutpu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61A3D3A-FD58-83E5-2F5C-F5C83039F603}"/>
              </a:ext>
            </a:extLst>
          </p:cNvPr>
          <p:cNvSpPr txBox="1"/>
          <p:nvPr/>
        </p:nvSpPr>
        <p:spPr>
          <a:xfrm>
            <a:off x="197529" y="5817707"/>
            <a:ext cx="9365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900" dirty="0"/>
              <a:t>No. de atributos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900" dirty="0"/>
              <a:t>atributos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CB3F689-6C08-2F71-67E8-A0C170F77FB8}"/>
              </a:ext>
            </a:extLst>
          </p:cNvPr>
          <p:cNvSpPr txBox="1"/>
          <p:nvPr/>
        </p:nvSpPr>
        <p:spPr>
          <a:xfrm>
            <a:off x="1686815" y="6793104"/>
            <a:ext cx="930158" cy="230832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900" dirty="0" err="1"/>
              <a:t>Datos_faltantes</a:t>
            </a:r>
            <a:endParaRPr lang="es-MX" sz="900" dirty="0"/>
          </a:p>
        </p:txBody>
      </p:sp>
      <p:sp>
        <p:nvSpPr>
          <p:cNvPr id="86" name="Flowchart: Data 85">
            <a:extLst>
              <a:ext uri="{FF2B5EF4-FFF2-40B4-BE49-F238E27FC236}">
                <a16:creationId xmlns:a16="http://schemas.microsoft.com/office/drawing/2014/main" id="{A6E9ADAD-FF8F-11D7-0504-538D8C447A9C}"/>
              </a:ext>
            </a:extLst>
          </p:cNvPr>
          <p:cNvSpPr/>
          <p:nvPr/>
        </p:nvSpPr>
        <p:spPr>
          <a:xfrm>
            <a:off x="1627197" y="7304172"/>
            <a:ext cx="906860" cy="415498"/>
          </a:xfrm>
          <a:prstGeom prst="flowChartInputOutpu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4F271C-92D8-9D1E-F67F-68A39C0EE6AE}"/>
              </a:ext>
            </a:extLst>
          </p:cNvPr>
          <p:cNvSpPr txBox="1"/>
          <p:nvPr/>
        </p:nvSpPr>
        <p:spPr>
          <a:xfrm>
            <a:off x="1740573" y="7334827"/>
            <a:ext cx="80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No. de datos faltantes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54E339A-0074-0A5A-D080-3941F729CC13}"/>
              </a:ext>
            </a:extLst>
          </p:cNvPr>
          <p:cNvSpPr txBox="1"/>
          <p:nvPr/>
        </p:nvSpPr>
        <p:spPr>
          <a:xfrm>
            <a:off x="1577812" y="4127245"/>
            <a:ext cx="1146670" cy="230832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900" dirty="0"/>
              <a:t>Observaciones</a:t>
            </a:r>
          </a:p>
        </p:txBody>
      </p:sp>
      <p:sp>
        <p:nvSpPr>
          <p:cNvPr id="92" name="Flowchart: Data 91">
            <a:extLst>
              <a:ext uri="{FF2B5EF4-FFF2-40B4-BE49-F238E27FC236}">
                <a16:creationId xmlns:a16="http://schemas.microsoft.com/office/drawing/2014/main" id="{09F8F361-CA1F-DEC2-1F5C-AC0B41DAA5AE}"/>
              </a:ext>
            </a:extLst>
          </p:cNvPr>
          <p:cNvSpPr/>
          <p:nvPr/>
        </p:nvSpPr>
        <p:spPr>
          <a:xfrm>
            <a:off x="1358948" y="4512629"/>
            <a:ext cx="1422873" cy="555880"/>
          </a:xfrm>
          <a:prstGeom prst="flowChartInputOutpu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D8D7330-F539-30C3-8644-181B8277BF50}"/>
              </a:ext>
            </a:extLst>
          </p:cNvPr>
          <p:cNvSpPr txBox="1"/>
          <p:nvPr/>
        </p:nvSpPr>
        <p:spPr>
          <a:xfrm>
            <a:off x="1578163" y="4511780"/>
            <a:ext cx="1146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800" dirty="0"/>
              <a:t>Observaciones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800" dirty="0"/>
              <a:t>No. de observaciones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800" dirty="0"/>
              <a:t>Tipo de atributo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D83E8B7-3AE4-5CA5-C33A-55A308D6BFCE}"/>
              </a:ext>
            </a:extLst>
          </p:cNvPr>
          <p:cNvSpPr txBox="1"/>
          <p:nvPr/>
        </p:nvSpPr>
        <p:spPr>
          <a:xfrm>
            <a:off x="3664667" y="7711940"/>
            <a:ext cx="1146670" cy="230832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900" dirty="0" err="1"/>
              <a:t>estadistica</a:t>
            </a:r>
            <a:endParaRPr lang="es-MX" sz="900" dirty="0"/>
          </a:p>
        </p:txBody>
      </p:sp>
      <p:sp>
        <p:nvSpPr>
          <p:cNvPr id="104" name="Flowchart: Data 103">
            <a:extLst>
              <a:ext uri="{FF2B5EF4-FFF2-40B4-BE49-F238E27FC236}">
                <a16:creationId xmlns:a16="http://schemas.microsoft.com/office/drawing/2014/main" id="{36F83C06-8469-72D9-CDB3-47DD01C8FAFF}"/>
              </a:ext>
            </a:extLst>
          </p:cNvPr>
          <p:cNvSpPr/>
          <p:nvPr/>
        </p:nvSpPr>
        <p:spPr>
          <a:xfrm>
            <a:off x="3779361" y="9115145"/>
            <a:ext cx="1422873" cy="555880"/>
          </a:xfrm>
          <a:prstGeom prst="flowChartInputOutpu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13DC6D0-DC97-7960-02CA-1260CF5EB28B}"/>
              </a:ext>
            </a:extLst>
          </p:cNvPr>
          <p:cNvSpPr txBox="1"/>
          <p:nvPr/>
        </p:nvSpPr>
        <p:spPr>
          <a:xfrm>
            <a:off x="3967903" y="9176072"/>
            <a:ext cx="1259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dirty="0"/>
              <a:t>Moda, máximo, mínimo, media, desviación estándar, varianza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9D4297C-2241-DB25-AC3A-D2023B6C83DE}"/>
              </a:ext>
            </a:extLst>
          </p:cNvPr>
          <p:cNvSpPr txBox="1"/>
          <p:nvPr/>
        </p:nvSpPr>
        <p:spPr>
          <a:xfrm>
            <a:off x="2714532" y="5717225"/>
            <a:ext cx="601315" cy="230832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900" dirty="0"/>
              <a:t>Cuartiles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EEC1298-1FFD-768C-37A9-1A74851C579D}"/>
              </a:ext>
            </a:extLst>
          </p:cNvPr>
          <p:cNvSpPr txBox="1"/>
          <p:nvPr/>
        </p:nvSpPr>
        <p:spPr>
          <a:xfrm>
            <a:off x="3388138" y="5969328"/>
            <a:ext cx="501094" cy="230832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900" dirty="0" err="1"/>
              <a:t>outlier</a:t>
            </a:r>
            <a:endParaRPr lang="es-MX" sz="9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4929D68-97B9-4EDC-C1BB-054B4453D840}"/>
              </a:ext>
            </a:extLst>
          </p:cNvPr>
          <p:cNvSpPr txBox="1"/>
          <p:nvPr/>
        </p:nvSpPr>
        <p:spPr>
          <a:xfrm>
            <a:off x="4226375" y="5964549"/>
            <a:ext cx="612280" cy="230832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900" dirty="0" err="1"/>
              <a:t>box_plot</a:t>
            </a:r>
            <a:endParaRPr lang="es-MX" sz="9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9661805-4888-D4B3-F799-3A376F806BA6}"/>
              </a:ext>
            </a:extLst>
          </p:cNvPr>
          <p:cNvSpPr txBox="1"/>
          <p:nvPr/>
        </p:nvSpPr>
        <p:spPr>
          <a:xfrm>
            <a:off x="2865669" y="4934595"/>
            <a:ext cx="1146669" cy="230832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900" dirty="0" err="1"/>
              <a:t>relacion_atributos</a:t>
            </a:r>
            <a:endParaRPr lang="es-MX" sz="900" dirty="0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C573391C-5946-738F-0B62-C9922E1821B3}"/>
              </a:ext>
            </a:extLst>
          </p:cNvPr>
          <p:cNvCxnSpPr>
            <a:cxnSpLocks/>
            <a:stCxn id="113" idx="2"/>
            <a:endCxn id="110" idx="0"/>
          </p:cNvCxnSpPr>
          <p:nvPr/>
        </p:nvCxnSpPr>
        <p:spPr>
          <a:xfrm rot="5400000">
            <a:off x="2951198" y="5229419"/>
            <a:ext cx="551798" cy="423814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E30C8F58-290A-7A0C-561A-BBAFA3F3AA7A}"/>
              </a:ext>
            </a:extLst>
          </p:cNvPr>
          <p:cNvCxnSpPr>
            <a:cxnSpLocks/>
            <a:stCxn id="113" idx="2"/>
            <a:endCxn id="111" idx="0"/>
          </p:cNvCxnSpPr>
          <p:nvPr/>
        </p:nvCxnSpPr>
        <p:spPr>
          <a:xfrm rot="16200000" flipH="1">
            <a:off x="3136894" y="5467536"/>
            <a:ext cx="803901" cy="199681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1A46702F-26D2-9B4F-9483-8EC6D0707AC9}"/>
              </a:ext>
            </a:extLst>
          </p:cNvPr>
          <p:cNvCxnSpPr>
            <a:cxnSpLocks/>
            <a:stCxn id="113" idx="2"/>
            <a:endCxn id="112" idx="0"/>
          </p:cNvCxnSpPr>
          <p:nvPr/>
        </p:nvCxnSpPr>
        <p:spPr>
          <a:xfrm rot="16200000" flipH="1">
            <a:off x="3586198" y="5018232"/>
            <a:ext cx="799122" cy="1093511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DABC71F5-7385-B934-BC17-61EC63335C2C}"/>
              </a:ext>
            </a:extLst>
          </p:cNvPr>
          <p:cNvSpPr txBox="1"/>
          <p:nvPr/>
        </p:nvSpPr>
        <p:spPr>
          <a:xfrm>
            <a:off x="654629" y="6431274"/>
            <a:ext cx="1139204" cy="230832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900" dirty="0" err="1"/>
              <a:t>Numero_instancias</a:t>
            </a:r>
            <a:endParaRPr lang="es-MX" sz="900" dirty="0"/>
          </a:p>
        </p:txBody>
      </p:sp>
      <p:sp>
        <p:nvSpPr>
          <p:cNvPr id="126" name="Flowchart: Data 125">
            <a:extLst>
              <a:ext uri="{FF2B5EF4-FFF2-40B4-BE49-F238E27FC236}">
                <a16:creationId xmlns:a16="http://schemas.microsoft.com/office/drawing/2014/main" id="{9464FC1E-BE06-187D-7362-5557F85ABF9D}"/>
              </a:ext>
            </a:extLst>
          </p:cNvPr>
          <p:cNvSpPr/>
          <p:nvPr/>
        </p:nvSpPr>
        <p:spPr>
          <a:xfrm>
            <a:off x="682442" y="6942687"/>
            <a:ext cx="836622" cy="418728"/>
          </a:xfrm>
          <a:prstGeom prst="flowChartInputOutpu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42F85EC-C555-0A7C-60A1-261B7A727E14}"/>
              </a:ext>
            </a:extLst>
          </p:cNvPr>
          <p:cNvSpPr txBox="1"/>
          <p:nvPr/>
        </p:nvSpPr>
        <p:spPr>
          <a:xfrm>
            <a:off x="806263" y="6934928"/>
            <a:ext cx="66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No. instancias</a:t>
            </a: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0D6F5C58-4801-1C7D-ADF4-B59644AE8DEA}"/>
              </a:ext>
            </a:extLst>
          </p:cNvPr>
          <p:cNvCxnSpPr>
            <a:cxnSpLocks/>
            <a:stCxn id="10" idx="2"/>
            <a:endCxn id="125" idx="0"/>
          </p:cNvCxnSpPr>
          <p:nvPr/>
        </p:nvCxnSpPr>
        <p:spPr>
          <a:xfrm rot="16200000" flipH="1">
            <a:off x="87521" y="5294563"/>
            <a:ext cx="1735135" cy="538286"/>
          </a:xfrm>
          <a:prstGeom prst="bentConnector3">
            <a:avLst>
              <a:gd name="adj1" fmla="val 26944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Flowchart: Data 172">
            <a:extLst>
              <a:ext uri="{FF2B5EF4-FFF2-40B4-BE49-F238E27FC236}">
                <a16:creationId xmlns:a16="http://schemas.microsoft.com/office/drawing/2014/main" id="{4A126D8B-31E6-F4B1-276D-33932E93CBC6}"/>
              </a:ext>
            </a:extLst>
          </p:cNvPr>
          <p:cNvSpPr/>
          <p:nvPr/>
        </p:nvSpPr>
        <p:spPr>
          <a:xfrm>
            <a:off x="2607168" y="6183912"/>
            <a:ext cx="679209" cy="415498"/>
          </a:xfrm>
          <a:prstGeom prst="flowChartInputOutpu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301C988-FD00-4235-2677-4AF0CEFC1852}"/>
              </a:ext>
            </a:extLst>
          </p:cNvPr>
          <p:cNvSpPr txBox="1"/>
          <p:nvPr/>
        </p:nvSpPr>
        <p:spPr>
          <a:xfrm>
            <a:off x="2722699" y="6200847"/>
            <a:ext cx="5990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Q1, Q2 ,Q3	</a:t>
            </a:r>
          </a:p>
        </p:txBody>
      </p:sp>
      <p:sp>
        <p:nvSpPr>
          <p:cNvPr id="175" name="Flowchart: Data 174">
            <a:extLst>
              <a:ext uri="{FF2B5EF4-FFF2-40B4-BE49-F238E27FC236}">
                <a16:creationId xmlns:a16="http://schemas.microsoft.com/office/drawing/2014/main" id="{4135D3F1-1525-D25E-858A-A6CEAE281E5C}"/>
              </a:ext>
            </a:extLst>
          </p:cNvPr>
          <p:cNvSpPr/>
          <p:nvPr/>
        </p:nvSpPr>
        <p:spPr>
          <a:xfrm>
            <a:off x="3129351" y="6579259"/>
            <a:ext cx="970248" cy="537428"/>
          </a:xfrm>
          <a:prstGeom prst="flowChartInputOutpu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7CD0451-4805-9C7C-B5F1-B6BCE8F718A2}"/>
              </a:ext>
            </a:extLst>
          </p:cNvPr>
          <p:cNvSpPr txBox="1"/>
          <p:nvPr/>
        </p:nvSpPr>
        <p:spPr>
          <a:xfrm>
            <a:off x="3222009" y="6598828"/>
            <a:ext cx="8826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900" dirty="0"/>
              <a:t>No. De </a:t>
            </a:r>
            <a:r>
              <a:rPr lang="es-MX" sz="900" dirty="0" err="1"/>
              <a:t>outliers</a:t>
            </a:r>
            <a:endParaRPr lang="es-MX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900" dirty="0" err="1"/>
              <a:t>Outliers</a:t>
            </a:r>
            <a:endParaRPr lang="es-MX" sz="900" dirty="0"/>
          </a:p>
        </p:txBody>
      </p:sp>
      <p:sp>
        <p:nvSpPr>
          <p:cNvPr id="177" name="Flowchart: Data 176">
            <a:extLst>
              <a:ext uri="{FF2B5EF4-FFF2-40B4-BE49-F238E27FC236}">
                <a16:creationId xmlns:a16="http://schemas.microsoft.com/office/drawing/2014/main" id="{682EC53F-7828-54FF-EBE6-67EF8EF5270F}"/>
              </a:ext>
            </a:extLst>
          </p:cNvPr>
          <p:cNvSpPr/>
          <p:nvPr/>
        </p:nvSpPr>
        <p:spPr>
          <a:xfrm>
            <a:off x="4116037" y="6407406"/>
            <a:ext cx="836622" cy="415498"/>
          </a:xfrm>
          <a:prstGeom prst="flowChartInputOutpu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17BD54E-B64B-5667-D5B4-E713E6C632BC}"/>
              </a:ext>
            </a:extLst>
          </p:cNvPr>
          <p:cNvSpPr txBox="1"/>
          <p:nvPr/>
        </p:nvSpPr>
        <p:spPr>
          <a:xfrm>
            <a:off x="4277215" y="6448852"/>
            <a:ext cx="60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Gráfica de cajas</a:t>
            </a:r>
          </a:p>
        </p:txBody>
      </p: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F6000C68-58EF-602C-E002-B9B033B7F4F8}"/>
              </a:ext>
            </a:extLst>
          </p:cNvPr>
          <p:cNvCxnSpPr>
            <a:cxnSpLocks/>
            <a:stCxn id="10" idx="2"/>
            <a:endCxn id="60" idx="0"/>
          </p:cNvCxnSpPr>
          <p:nvPr/>
        </p:nvCxnSpPr>
        <p:spPr>
          <a:xfrm rot="5400000">
            <a:off x="340589" y="4948297"/>
            <a:ext cx="597514" cy="93198"/>
          </a:xfrm>
          <a:prstGeom prst="bentConnector3">
            <a:avLst>
              <a:gd name="adj1" fmla="val 75506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D2D6FD77-A8F3-AED1-CA39-E7A3F8F9B84E}"/>
              </a:ext>
            </a:extLst>
          </p:cNvPr>
          <p:cNvSpPr txBox="1"/>
          <p:nvPr/>
        </p:nvSpPr>
        <p:spPr>
          <a:xfrm>
            <a:off x="3768737" y="4054819"/>
            <a:ext cx="743388" cy="230832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900" dirty="0"/>
              <a:t>covarianza</a:t>
            </a:r>
          </a:p>
        </p:txBody>
      </p:sp>
      <p:sp>
        <p:nvSpPr>
          <p:cNvPr id="245" name="Flowchart: Data 244">
            <a:extLst>
              <a:ext uri="{FF2B5EF4-FFF2-40B4-BE49-F238E27FC236}">
                <a16:creationId xmlns:a16="http://schemas.microsoft.com/office/drawing/2014/main" id="{8D0A696B-2D2E-7BE2-676B-EDC3CAB290E4}"/>
              </a:ext>
            </a:extLst>
          </p:cNvPr>
          <p:cNvSpPr/>
          <p:nvPr/>
        </p:nvSpPr>
        <p:spPr>
          <a:xfrm>
            <a:off x="4457194" y="7176337"/>
            <a:ext cx="906861" cy="256196"/>
          </a:xfrm>
          <a:prstGeom prst="flowChartInputOutpu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4E138FD8-84C5-7542-A68A-4F6C84827F2A}"/>
              </a:ext>
            </a:extLst>
          </p:cNvPr>
          <p:cNvSpPr txBox="1"/>
          <p:nvPr/>
        </p:nvSpPr>
        <p:spPr>
          <a:xfrm>
            <a:off x="4626247" y="7186143"/>
            <a:ext cx="8366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atributo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CD46F1CC-E84E-AE93-94C5-90D409A3D53B}"/>
              </a:ext>
            </a:extLst>
          </p:cNvPr>
          <p:cNvSpPr txBox="1"/>
          <p:nvPr/>
        </p:nvSpPr>
        <p:spPr>
          <a:xfrm>
            <a:off x="5806118" y="4608669"/>
            <a:ext cx="787651" cy="230832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900" dirty="0"/>
              <a:t>Distribución</a:t>
            </a:r>
          </a:p>
        </p:txBody>
      </p:sp>
      <p:sp>
        <p:nvSpPr>
          <p:cNvPr id="261" name="Flowchart: Data 260">
            <a:extLst>
              <a:ext uri="{FF2B5EF4-FFF2-40B4-BE49-F238E27FC236}">
                <a16:creationId xmlns:a16="http://schemas.microsoft.com/office/drawing/2014/main" id="{330AAB85-33A5-0D6B-7C2D-565951EE0C94}"/>
              </a:ext>
            </a:extLst>
          </p:cNvPr>
          <p:cNvSpPr/>
          <p:nvPr/>
        </p:nvSpPr>
        <p:spPr>
          <a:xfrm>
            <a:off x="5691385" y="5012803"/>
            <a:ext cx="1019702" cy="312007"/>
          </a:xfrm>
          <a:prstGeom prst="flowChartInputOutpu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26CA4F1B-2863-6BE6-EDAD-E7E84DBA1F00}"/>
              </a:ext>
            </a:extLst>
          </p:cNvPr>
          <p:cNvSpPr txBox="1"/>
          <p:nvPr/>
        </p:nvSpPr>
        <p:spPr>
          <a:xfrm>
            <a:off x="5863181" y="5035886"/>
            <a:ext cx="7876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Histograma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6121292C-B79D-874C-D330-C97B658E233A}"/>
              </a:ext>
            </a:extLst>
          </p:cNvPr>
          <p:cNvSpPr txBox="1"/>
          <p:nvPr/>
        </p:nvSpPr>
        <p:spPr>
          <a:xfrm>
            <a:off x="5693791" y="6553166"/>
            <a:ext cx="930158" cy="369332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900" dirty="0"/>
              <a:t>Balance de clases</a:t>
            </a:r>
          </a:p>
        </p:txBody>
      </p:sp>
      <p:sp>
        <p:nvSpPr>
          <p:cNvPr id="265" name="Flowchart: Data 264">
            <a:extLst>
              <a:ext uri="{FF2B5EF4-FFF2-40B4-BE49-F238E27FC236}">
                <a16:creationId xmlns:a16="http://schemas.microsoft.com/office/drawing/2014/main" id="{3168707F-8CF6-CE61-E11B-7D5F75440AFB}"/>
              </a:ext>
            </a:extLst>
          </p:cNvPr>
          <p:cNvSpPr/>
          <p:nvPr/>
        </p:nvSpPr>
        <p:spPr>
          <a:xfrm>
            <a:off x="5253470" y="5656971"/>
            <a:ext cx="1091300" cy="536057"/>
          </a:xfrm>
          <a:prstGeom prst="flowChartInputOutpu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20984C5-D5DA-8174-AC62-75AA1E0651DC}"/>
              </a:ext>
            </a:extLst>
          </p:cNvPr>
          <p:cNvSpPr txBox="1"/>
          <p:nvPr/>
        </p:nvSpPr>
        <p:spPr>
          <a:xfrm>
            <a:off x="5365230" y="5672272"/>
            <a:ext cx="11439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900" dirty="0" err="1"/>
              <a:t>df</a:t>
            </a:r>
            <a:endParaRPr lang="es-MX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900" dirty="0"/>
              <a:t>Atributo de decisión</a:t>
            </a:r>
          </a:p>
        </p:txBody>
      </p:sp>
      <p:sp>
        <p:nvSpPr>
          <p:cNvPr id="267" name="Flowchart: Data 266">
            <a:extLst>
              <a:ext uri="{FF2B5EF4-FFF2-40B4-BE49-F238E27FC236}">
                <a16:creationId xmlns:a16="http://schemas.microsoft.com/office/drawing/2014/main" id="{5AA37AF0-DC42-50E9-AD15-5BFE742D40D9}"/>
              </a:ext>
            </a:extLst>
          </p:cNvPr>
          <p:cNvSpPr/>
          <p:nvPr/>
        </p:nvSpPr>
        <p:spPr>
          <a:xfrm>
            <a:off x="5384857" y="7111647"/>
            <a:ext cx="1422873" cy="555880"/>
          </a:xfrm>
          <a:prstGeom prst="flowChartInputOutpu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0D18A563-DBFF-E6AF-33D2-282C360FA402}"/>
              </a:ext>
            </a:extLst>
          </p:cNvPr>
          <p:cNvSpPr txBox="1"/>
          <p:nvPr/>
        </p:nvSpPr>
        <p:spPr>
          <a:xfrm>
            <a:off x="5605260" y="7131846"/>
            <a:ext cx="1094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800" dirty="0"/>
              <a:t>Clases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800" dirty="0"/>
              <a:t>Número de elementos por clase y su %</a:t>
            </a:r>
          </a:p>
          <a:p>
            <a:endParaRPr lang="es-MX" sz="800" dirty="0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FCBA3791-9A3C-7BB3-132A-68C54DE65B08}"/>
              </a:ext>
            </a:extLst>
          </p:cNvPr>
          <p:cNvSpPr txBox="1"/>
          <p:nvPr/>
        </p:nvSpPr>
        <p:spPr>
          <a:xfrm>
            <a:off x="2397609" y="8236960"/>
            <a:ext cx="601315" cy="230832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900" dirty="0"/>
              <a:t>moda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BEBF1FB-8B45-4CBC-3BCD-1AE54D02B049}"/>
              </a:ext>
            </a:extLst>
          </p:cNvPr>
          <p:cNvSpPr txBox="1"/>
          <p:nvPr/>
        </p:nvSpPr>
        <p:spPr>
          <a:xfrm>
            <a:off x="3910810" y="8230346"/>
            <a:ext cx="601315" cy="230832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900" dirty="0" err="1"/>
              <a:t>maximo</a:t>
            </a:r>
            <a:endParaRPr lang="es-MX" sz="900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37D0BA37-CB5E-F667-8AAF-60287E4D3DC6}"/>
              </a:ext>
            </a:extLst>
          </p:cNvPr>
          <p:cNvSpPr txBox="1"/>
          <p:nvPr/>
        </p:nvSpPr>
        <p:spPr>
          <a:xfrm>
            <a:off x="4745925" y="8236960"/>
            <a:ext cx="601315" cy="230832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900" dirty="0" err="1"/>
              <a:t>minimo</a:t>
            </a:r>
            <a:endParaRPr lang="es-MX" sz="900" dirty="0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5CFC75BB-75B2-74F2-BD11-1B7657171388}"/>
              </a:ext>
            </a:extLst>
          </p:cNvPr>
          <p:cNvSpPr txBox="1"/>
          <p:nvPr/>
        </p:nvSpPr>
        <p:spPr>
          <a:xfrm>
            <a:off x="5560288" y="8230346"/>
            <a:ext cx="1222632" cy="230832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900" dirty="0" err="1"/>
              <a:t>Desviación_estandar</a:t>
            </a:r>
            <a:endParaRPr lang="es-MX" sz="900" dirty="0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D64A5E3C-D126-E786-9B62-07D39E3DF470}"/>
              </a:ext>
            </a:extLst>
          </p:cNvPr>
          <p:cNvSpPr txBox="1"/>
          <p:nvPr/>
        </p:nvSpPr>
        <p:spPr>
          <a:xfrm>
            <a:off x="3161312" y="8236960"/>
            <a:ext cx="601315" cy="230832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900" dirty="0"/>
              <a:t>media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10664EDB-0EFC-3009-3B44-DE0F6416FA27}"/>
              </a:ext>
            </a:extLst>
          </p:cNvPr>
          <p:cNvSpPr txBox="1"/>
          <p:nvPr/>
        </p:nvSpPr>
        <p:spPr>
          <a:xfrm>
            <a:off x="4329158" y="8612288"/>
            <a:ext cx="601315" cy="230832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900" dirty="0"/>
              <a:t>varianza</a:t>
            </a:r>
          </a:p>
        </p:txBody>
      </p:sp>
      <p:cxnSp>
        <p:nvCxnSpPr>
          <p:cNvPr id="275" name="Connector: Elbow 274">
            <a:extLst>
              <a:ext uri="{FF2B5EF4-FFF2-40B4-BE49-F238E27FC236}">
                <a16:creationId xmlns:a16="http://schemas.microsoft.com/office/drawing/2014/main" id="{D8575826-CB89-6F9D-971A-BEB385373679}"/>
              </a:ext>
            </a:extLst>
          </p:cNvPr>
          <p:cNvCxnSpPr>
            <a:cxnSpLocks/>
            <a:stCxn id="10" idx="2"/>
            <a:endCxn id="83" idx="0"/>
          </p:cNvCxnSpPr>
          <p:nvPr/>
        </p:nvCxnSpPr>
        <p:spPr>
          <a:xfrm rot="16200000" flipH="1">
            <a:off x="370437" y="5011646"/>
            <a:ext cx="2096965" cy="1465949"/>
          </a:xfrm>
          <a:prstGeom prst="bentConnector3">
            <a:avLst>
              <a:gd name="adj1" fmla="val 21838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8015A42-6722-3280-F11A-D4FD44E69AF8}"/>
              </a:ext>
            </a:extLst>
          </p:cNvPr>
          <p:cNvCxnSpPr>
            <a:cxnSpLocks/>
            <a:stCxn id="60" idx="2"/>
            <a:endCxn id="81" idx="1"/>
          </p:cNvCxnSpPr>
          <p:nvPr/>
        </p:nvCxnSpPr>
        <p:spPr>
          <a:xfrm>
            <a:off x="592747" y="5524485"/>
            <a:ext cx="0" cy="323585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A8B7F86E-0BFF-7009-CEE9-8318BAC9C77F}"/>
              </a:ext>
            </a:extLst>
          </p:cNvPr>
          <p:cNvCxnSpPr>
            <a:cxnSpLocks/>
            <a:stCxn id="13" idx="3"/>
            <a:endCxn id="10" idx="0"/>
          </p:cNvCxnSpPr>
          <p:nvPr/>
        </p:nvCxnSpPr>
        <p:spPr>
          <a:xfrm>
            <a:off x="676961" y="4139963"/>
            <a:ext cx="8984" cy="325344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B2C5A8B4-0DC3-C394-1CC4-CA41383619D4}"/>
              </a:ext>
            </a:extLst>
          </p:cNvPr>
          <p:cNvCxnSpPr>
            <a:cxnSpLocks/>
            <a:stCxn id="125" idx="2"/>
            <a:endCxn id="127" idx="0"/>
          </p:cNvCxnSpPr>
          <p:nvPr/>
        </p:nvCxnSpPr>
        <p:spPr>
          <a:xfrm flipH="1">
            <a:off x="1139063" y="6662106"/>
            <a:ext cx="85168" cy="272822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0F48CE45-A8EF-94CD-623C-574B101D7F9B}"/>
              </a:ext>
            </a:extLst>
          </p:cNvPr>
          <p:cNvCxnSpPr>
            <a:cxnSpLocks/>
            <a:stCxn id="83" idx="2"/>
            <a:endCxn id="86" idx="0"/>
          </p:cNvCxnSpPr>
          <p:nvPr/>
        </p:nvCxnSpPr>
        <p:spPr>
          <a:xfrm>
            <a:off x="2151894" y="7023936"/>
            <a:ext cx="19419" cy="280236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1A0F36B3-59E0-A741-A0A9-703BE7F738FB}"/>
              </a:ext>
            </a:extLst>
          </p:cNvPr>
          <p:cNvCxnSpPr>
            <a:cxnSpLocks/>
            <a:stCxn id="16" idx="4"/>
            <a:endCxn id="88" idx="0"/>
          </p:cNvCxnSpPr>
          <p:nvPr/>
        </p:nvCxnSpPr>
        <p:spPr>
          <a:xfrm flipH="1">
            <a:off x="2151147" y="3984327"/>
            <a:ext cx="35014" cy="142918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4441447A-255D-6105-A981-65867559032D}"/>
              </a:ext>
            </a:extLst>
          </p:cNvPr>
          <p:cNvCxnSpPr>
            <a:cxnSpLocks/>
            <a:stCxn id="88" idx="2"/>
            <a:endCxn id="93" idx="0"/>
          </p:cNvCxnSpPr>
          <p:nvPr/>
        </p:nvCxnSpPr>
        <p:spPr>
          <a:xfrm>
            <a:off x="2151147" y="4358077"/>
            <a:ext cx="351" cy="153703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A1444769-75A8-D1E0-19EC-6C8450C1D044}"/>
              </a:ext>
            </a:extLst>
          </p:cNvPr>
          <p:cNvCxnSpPr>
            <a:cxnSpLocks/>
            <a:stCxn id="26" idx="3"/>
            <a:endCxn id="235" idx="0"/>
          </p:cNvCxnSpPr>
          <p:nvPr/>
        </p:nvCxnSpPr>
        <p:spPr>
          <a:xfrm flipH="1">
            <a:off x="4140431" y="3880308"/>
            <a:ext cx="7354" cy="174511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3D18AC69-75E3-0BA8-8916-FF198FE18E5A}"/>
              </a:ext>
            </a:extLst>
          </p:cNvPr>
          <p:cNvCxnSpPr>
            <a:cxnSpLocks/>
            <a:stCxn id="18" idx="4"/>
            <a:endCxn id="260" idx="0"/>
          </p:cNvCxnSpPr>
          <p:nvPr/>
        </p:nvCxnSpPr>
        <p:spPr>
          <a:xfrm flipH="1">
            <a:off x="6199944" y="4385892"/>
            <a:ext cx="25191" cy="222777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6C972F1B-9944-8D96-A458-B93697436E74}"/>
              </a:ext>
            </a:extLst>
          </p:cNvPr>
          <p:cNvCxnSpPr>
            <a:cxnSpLocks/>
            <a:stCxn id="260" idx="2"/>
            <a:endCxn id="261" idx="1"/>
          </p:cNvCxnSpPr>
          <p:nvPr/>
        </p:nvCxnSpPr>
        <p:spPr>
          <a:xfrm>
            <a:off x="6199944" y="4839501"/>
            <a:ext cx="1292" cy="173302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6501A137-884A-4E78-9896-0D7BA4426A34}"/>
              </a:ext>
            </a:extLst>
          </p:cNvPr>
          <p:cNvCxnSpPr>
            <a:cxnSpLocks/>
            <a:stCxn id="110" idx="2"/>
            <a:endCxn id="173" idx="0"/>
          </p:cNvCxnSpPr>
          <p:nvPr/>
        </p:nvCxnSpPr>
        <p:spPr>
          <a:xfrm flipH="1">
            <a:off x="3014693" y="5948057"/>
            <a:ext cx="497" cy="235855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F8A9289C-E9B9-3537-080B-4F19095E654E}"/>
              </a:ext>
            </a:extLst>
          </p:cNvPr>
          <p:cNvCxnSpPr>
            <a:cxnSpLocks/>
            <a:stCxn id="111" idx="2"/>
            <a:endCxn id="176" idx="0"/>
          </p:cNvCxnSpPr>
          <p:nvPr/>
        </p:nvCxnSpPr>
        <p:spPr>
          <a:xfrm>
            <a:off x="3638685" y="6200160"/>
            <a:ext cx="24630" cy="398668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783F3E5C-AA81-C56B-CF22-457D34F0CC15}"/>
              </a:ext>
            </a:extLst>
          </p:cNvPr>
          <p:cNvCxnSpPr>
            <a:cxnSpLocks/>
            <a:stCxn id="112" idx="2"/>
            <a:endCxn id="177" idx="1"/>
          </p:cNvCxnSpPr>
          <p:nvPr/>
        </p:nvCxnSpPr>
        <p:spPr>
          <a:xfrm>
            <a:off x="4532515" y="6195381"/>
            <a:ext cx="1833" cy="212025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AADB7CA3-F843-59EA-2277-6868DDD0F28B}"/>
              </a:ext>
            </a:extLst>
          </p:cNvPr>
          <p:cNvCxnSpPr>
            <a:cxnSpLocks/>
            <a:stCxn id="264" idx="2"/>
            <a:endCxn id="268" idx="0"/>
          </p:cNvCxnSpPr>
          <p:nvPr/>
        </p:nvCxnSpPr>
        <p:spPr>
          <a:xfrm flipH="1">
            <a:off x="6152705" y="6922498"/>
            <a:ext cx="6165" cy="209348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4A6FE765-AFD4-9211-55C4-2174650CF815}"/>
              </a:ext>
            </a:extLst>
          </p:cNvPr>
          <p:cNvCxnSpPr>
            <a:cxnSpLocks/>
            <a:stCxn id="274" idx="2"/>
            <a:endCxn id="104" idx="0"/>
          </p:cNvCxnSpPr>
          <p:nvPr/>
        </p:nvCxnSpPr>
        <p:spPr>
          <a:xfrm>
            <a:off x="4629816" y="8843120"/>
            <a:ext cx="3269" cy="272025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Connector: Elbow 370">
            <a:extLst>
              <a:ext uri="{FF2B5EF4-FFF2-40B4-BE49-F238E27FC236}">
                <a16:creationId xmlns:a16="http://schemas.microsoft.com/office/drawing/2014/main" id="{50FBBE80-6F58-7324-648F-F6DD96040350}"/>
              </a:ext>
            </a:extLst>
          </p:cNvPr>
          <p:cNvCxnSpPr>
            <a:cxnSpLocks/>
            <a:stCxn id="8" idx="2"/>
            <a:endCxn id="246" idx="0"/>
          </p:cNvCxnSpPr>
          <p:nvPr/>
        </p:nvCxnSpPr>
        <p:spPr>
          <a:xfrm rot="16200000" flipH="1">
            <a:off x="1991722" y="4133306"/>
            <a:ext cx="4152717" cy="1952955"/>
          </a:xfrm>
          <a:prstGeom prst="bentConnector3">
            <a:avLst>
              <a:gd name="adj1" fmla="val 8484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onnector: Elbow 407">
            <a:extLst>
              <a:ext uri="{FF2B5EF4-FFF2-40B4-BE49-F238E27FC236}">
                <a16:creationId xmlns:a16="http://schemas.microsoft.com/office/drawing/2014/main" id="{5CF4F51C-5459-1BBE-323B-0F94BC2EEB52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3032191" y="3092838"/>
            <a:ext cx="2622608" cy="2503784"/>
          </a:xfrm>
          <a:prstGeom prst="bentConnector3">
            <a:avLst>
              <a:gd name="adj1" fmla="val 13681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E9CCC6B5-4366-7D9B-BD63-4779D0E26889}"/>
              </a:ext>
            </a:extLst>
          </p:cNvPr>
          <p:cNvCxnSpPr>
            <a:cxnSpLocks/>
            <a:stCxn id="265" idx="3"/>
            <a:endCxn id="264" idx="0"/>
          </p:cNvCxnSpPr>
          <p:nvPr/>
        </p:nvCxnSpPr>
        <p:spPr>
          <a:xfrm rot="16200000" flipH="1">
            <a:off x="5744361" y="6138657"/>
            <a:ext cx="360138" cy="468880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onnector: Elbow 418">
            <a:extLst>
              <a:ext uri="{FF2B5EF4-FFF2-40B4-BE49-F238E27FC236}">
                <a16:creationId xmlns:a16="http://schemas.microsoft.com/office/drawing/2014/main" id="{42793983-1DFB-C645-0739-BDA564B0221E}"/>
              </a:ext>
            </a:extLst>
          </p:cNvPr>
          <p:cNvCxnSpPr>
            <a:cxnSpLocks/>
            <a:stCxn id="245" idx="4"/>
            <a:endCxn id="103" idx="0"/>
          </p:cNvCxnSpPr>
          <p:nvPr/>
        </p:nvCxnSpPr>
        <p:spPr>
          <a:xfrm rot="5400000">
            <a:off x="4434611" y="7235925"/>
            <a:ext cx="279407" cy="672623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Connector: Elbow 429">
            <a:extLst>
              <a:ext uri="{FF2B5EF4-FFF2-40B4-BE49-F238E27FC236}">
                <a16:creationId xmlns:a16="http://schemas.microsoft.com/office/drawing/2014/main" id="{A710C925-B4A7-B793-B6E0-2065C2539972}"/>
              </a:ext>
            </a:extLst>
          </p:cNvPr>
          <p:cNvCxnSpPr>
            <a:cxnSpLocks/>
            <a:stCxn id="103" idx="2"/>
            <a:endCxn id="269" idx="0"/>
          </p:cNvCxnSpPr>
          <p:nvPr/>
        </p:nvCxnSpPr>
        <p:spPr>
          <a:xfrm rot="5400000">
            <a:off x="3321041" y="7319999"/>
            <a:ext cx="294188" cy="1539735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Connector: Elbow 432">
            <a:extLst>
              <a:ext uri="{FF2B5EF4-FFF2-40B4-BE49-F238E27FC236}">
                <a16:creationId xmlns:a16="http://schemas.microsoft.com/office/drawing/2014/main" id="{8B6A5204-C957-696D-3E1A-C7A3079B4D0D}"/>
              </a:ext>
            </a:extLst>
          </p:cNvPr>
          <p:cNvCxnSpPr>
            <a:cxnSpLocks/>
            <a:stCxn id="103" idx="2"/>
            <a:endCxn id="273" idx="0"/>
          </p:cNvCxnSpPr>
          <p:nvPr/>
        </p:nvCxnSpPr>
        <p:spPr>
          <a:xfrm rot="5400000">
            <a:off x="3702892" y="7701850"/>
            <a:ext cx="294188" cy="776032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Connector: Elbow 435">
            <a:extLst>
              <a:ext uri="{FF2B5EF4-FFF2-40B4-BE49-F238E27FC236}">
                <a16:creationId xmlns:a16="http://schemas.microsoft.com/office/drawing/2014/main" id="{661976B5-F11C-DD64-A3C1-317FFEC1F1C5}"/>
              </a:ext>
            </a:extLst>
          </p:cNvPr>
          <p:cNvCxnSpPr>
            <a:cxnSpLocks/>
            <a:stCxn id="103" idx="2"/>
            <a:endCxn id="270" idx="0"/>
          </p:cNvCxnSpPr>
          <p:nvPr/>
        </p:nvCxnSpPr>
        <p:spPr>
          <a:xfrm rot="5400000">
            <a:off x="4080948" y="8073292"/>
            <a:ext cx="287574" cy="26534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onnector: Elbow 438">
            <a:extLst>
              <a:ext uri="{FF2B5EF4-FFF2-40B4-BE49-F238E27FC236}">
                <a16:creationId xmlns:a16="http://schemas.microsoft.com/office/drawing/2014/main" id="{C881FE01-5A57-242C-6527-4B6C01A5B149}"/>
              </a:ext>
            </a:extLst>
          </p:cNvPr>
          <p:cNvCxnSpPr>
            <a:cxnSpLocks/>
            <a:stCxn id="103" idx="2"/>
            <a:endCxn id="274" idx="0"/>
          </p:cNvCxnSpPr>
          <p:nvPr/>
        </p:nvCxnSpPr>
        <p:spPr>
          <a:xfrm rot="16200000" flipH="1">
            <a:off x="4099151" y="8081623"/>
            <a:ext cx="669516" cy="391814"/>
          </a:xfrm>
          <a:prstGeom prst="bentConnector3">
            <a:avLst>
              <a:gd name="adj1" fmla="val 20124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Connector: Elbow 442">
            <a:extLst>
              <a:ext uri="{FF2B5EF4-FFF2-40B4-BE49-F238E27FC236}">
                <a16:creationId xmlns:a16="http://schemas.microsoft.com/office/drawing/2014/main" id="{6963014D-A16C-2138-2D89-1B47561B244F}"/>
              </a:ext>
            </a:extLst>
          </p:cNvPr>
          <p:cNvCxnSpPr>
            <a:cxnSpLocks/>
            <a:stCxn id="103" idx="2"/>
            <a:endCxn id="271" idx="0"/>
          </p:cNvCxnSpPr>
          <p:nvPr/>
        </p:nvCxnSpPr>
        <p:spPr>
          <a:xfrm rot="16200000" flipH="1">
            <a:off x="4495198" y="7685575"/>
            <a:ext cx="294188" cy="808581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Connector: Elbow 445">
            <a:extLst>
              <a:ext uri="{FF2B5EF4-FFF2-40B4-BE49-F238E27FC236}">
                <a16:creationId xmlns:a16="http://schemas.microsoft.com/office/drawing/2014/main" id="{A0DC29CC-F3AE-0064-A02D-1753D201BB01}"/>
              </a:ext>
            </a:extLst>
          </p:cNvPr>
          <p:cNvCxnSpPr>
            <a:cxnSpLocks/>
            <a:stCxn id="103" idx="2"/>
            <a:endCxn id="272" idx="0"/>
          </p:cNvCxnSpPr>
          <p:nvPr/>
        </p:nvCxnSpPr>
        <p:spPr>
          <a:xfrm rot="16200000" flipH="1">
            <a:off x="5061016" y="7119758"/>
            <a:ext cx="287574" cy="1933602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Connector: Elbow 448">
            <a:extLst>
              <a:ext uri="{FF2B5EF4-FFF2-40B4-BE49-F238E27FC236}">
                <a16:creationId xmlns:a16="http://schemas.microsoft.com/office/drawing/2014/main" id="{6F720F10-F38F-D4AE-1040-18973B832883}"/>
              </a:ext>
            </a:extLst>
          </p:cNvPr>
          <p:cNvCxnSpPr>
            <a:cxnSpLocks/>
            <a:stCxn id="11" idx="2"/>
            <a:endCxn id="8" idx="3"/>
          </p:cNvCxnSpPr>
          <p:nvPr/>
        </p:nvCxnSpPr>
        <p:spPr>
          <a:xfrm rot="10800000" flipV="1">
            <a:off x="3664938" y="2339751"/>
            <a:ext cx="986304" cy="562869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Arrow Connector 452">
            <a:extLst>
              <a:ext uri="{FF2B5EF4-FFF2-40B4-BE49-F238E27FC236}">
                <a16:creationId xmlns:a16="http://schemas.microsoft.com/office/drawing/2014/main" id="{2FCF9DBD-0264-56A2-0436-8BEAA376360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091603" y="2452851"/>
            <a:ext cx="0" cy="318965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F02D32FB-AF51-A570-D553-946E4FA835FD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3088707" y="1933832"/>
            <a:ext cx="2896" cy="288187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F7974170-199A-3329-61A8-17E0ABA5DBA1}"/>
              </a:ext>
            </a:extLst>
          </p:cNvPr>
          <p:cNvSpPr/>
          <p:nvPr/>
        </p:nvSpPr>
        <p:spPr>
          <a:xfrm>
            <a:off x="3606186" y="4422401"/>
            <a:ext cx="1019702" cy="312007"/>
          </a:xfrm>
          <a:prstGeom prst="flowChartInputOutpu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A40424-D4D8-841E-9C5B-104AB39DC412}"/>
              </a:ext>
            </a:extLst>
          </p:cNvPr>
          <p:cNvSpPr txBox="1"/>
          <p:nvPr/>
        </p:nvSpPr>
        <p:spPr>
          <a:xfrm>
            <a:off x="3752624" y="4457372"/>
            <a:ext cx="72940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900" dirty="0"/>
              <a:t>Covarianza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D3C4BC3-CDD7-DB96-F253-79AED819DBCC}"/>
              </a:ext>
            </a:extLst>
          </p:cNvPr>
          <p:cNvCxnSpPr>
            <a:cxnSpLocks/>
            <a:stCxn id="269" idx="2"/>
            <a:endCxn id="104" idx="2"/>
          </p:cNvCxnSpPr>
          <p:nvPr/>
        </p:nvCxnSpPr>
        <p:spPr>
          <a:xfrm rot="16200000" flipH="1">
            <a:off x="2847311" y="8318747"/>
            <a:ext cx="925293" cy="1223381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2943253-AD87-42E7-F2B9-E67C7FAE9CB4}"/>
              </a:ext>
            </a:extLst>
          </p:cNvPr>
          <p:cNvCxnSpPr>
            <a:cxnSpLocks/>
            <a:stCxn id="273" idx="2"/>
            <a:endCxn id="104" idx="2"/>
          </p:cNvCxnSpPr>
          <p:nvPr/>
        </p:nvCxnSpPr>
        <p:spPr>
          <a:xfrm rot="16200000" flipH="1">
            <a:off x="3229163" y="8700599"/>
            <a:ext cx="925293" cy="459678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02BC7DA-E71F-7BA8-7ADC-F16D2573A1A8}"/>
              </a:ext>
            </a:extLst>
          </p:cNvPr>
          <p:cNvCxnSpPr>
            <a:cxnSpLocks/>
            <a:stCxn id="270" idx="2"/>
            <a:endCxn id="104" idx="0"/>
          </p:cNvCxnSpPr>
          <p:nvPr/>
        </p:nvCxnSpPr>
        <p:spPr>
          <a:xfrm rot="16200000" flipH="1">
            <a:off x="4095293" y="8577352"/>
            <a:ext cx="653967" cy="421617"/>
          </a:xfrm>
          <a:prstGeom prst="bentConnector3">
            <a:avLst>
              <a:gd name="adj1" fmla="val 74761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D26A799-2808-903A-9F81-675BA915241B}"/>
              </a:ext>
            </a:extLst>
          </p:cNvPr>
          <p:cNvCxnSpPr>
            <a:cxnSpLocks/>
            <a:endCxn id="105" idx="3"/>
          </p:cNvCxnSpPr>
          <p:nvPr/>
        </p:nvCxnSpPr>
        <p:spPr>
          <a:xfrm rot="16200000" flipH="1">
            <a:off x="4000695" y="8180077"/>
            <a:ext cx="1464134" cy="989522"/>
          </a:xfrm>
          <a:prstGeom prst="bentConnector4">
            <a:avLst>
              <a:gd name="adj1" fmla="val 8939"/>
              <a:gd name="adj2" fmla="val 123102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A3590E0-E52F-8685-C58F-52A245F2D3FE}"/>
              </a:ext>
            </a:extLst>
          </p:cNvPr>
          <p:cNvCxnSpPr>
            <a:cxnSpLocks/>
            <a:stCxn id="271" idx="2"/>
            <a:endCxn id="104" idx="0"/>
          </p:cNvCxnSpPr>
          <p:nvPr/>
        </p:nvCxnSpPr>
        <p:spPr>
          <a:xfrm rot="5400000">
            <a:off x="4516158" y="8584719"/>
            <a:ext cx="647353" cy="413498"/>
          </a:xfrm>
          <a:prstGeom prst="bentConnector3">
            <a:avLst>
              <a:gd name="adj1" fmla="val 72071"/>
            </a:avLst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81BA0D28-64A6-2F0B-91DC-E25E13270D22}"/>
              </a:ext>
            </a:extLst>
          </p:cNvPr>
          <p:cNvCxnSpPr>
            <a:cxnSpLocks/>
            <a:stCxn id="272" idx="2"/>
            <a:endCxn id="105" idx="3"/>
          </p:cNvCxnSpPr>
          <p:nvPr/>
        </p:nvCxnSpPr>
        <p:spPr>
          <a:xfrm rot="5400000">
            <a:off x="5226701" y="8462001"/>
            <a:ext cx="945727" cy="944081"/>
          </a:xfrm>
          <a:prstGeom prst="bentConnector2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937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</TotalTime>
  <Words>149</Words>
  <Application>Microsoft Office PowerPoint</Application>
  <PresentationFormat>Widescreen</PresentationFormat>
  <Paragraphs>77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Sheila Leyva</dc:creator>
  <cp:lastModifiedBy>Sheila Leyva</cp:lastModifiedBy>
  <cp:revision>1</cp:revision>
  <dcterms:created xsi:type="dcterms:W3CDTF">2022-08-24T16:33:47Z</dcterms:created>
  <dcterms:modified xsi:type="dcterms:W3CDTF">2022-08-26T04:01:02Z</dcterms:modified>
</cp:coreProperties>
</file>