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7" d="100"/>
          <a:sy n="9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9C0FF-1C51-62BE-4C46-6A28167D4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2280AF-5A17-181C-6119-3AF28184F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B4E1FA-A320-5C8D-FF32-A7AA110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01032-297D-B51B-9A30-77223DC4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3F894-49DB-C7E9-B28B-50667DFF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B14AD-B1F6-A799-D8E4-9DE0FC2B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268770-7297-AAFE-B194-BEB53515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FE0683-77F8-AEF2-3F89-85976EF7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5C30F-D083-A3EC-858D-931D0C26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A2533D-CF82-3FDB-47A6-B3CD9A78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2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C4BD03-5BA7-1127-B2B6-CE4BF218F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AF330-2A5A-9AA2-7416-F4323113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2C6CF-AC79-570A-AD0B-D7DF6EFC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CB245-8156-ED9B-E1D5-00DF2590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B72E3D-96CB-36BC-991E-4D692722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50DB5-BDEF-147E-47A3-D77712F7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8A6DB-F8D6-F797-5147-F7019398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D9F932-52F3-0CFE-0636-8B85A7AB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B578C-064D-6505-6BCB-1984EFDB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527621-A8D0-7A07-B6A7-79110962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55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9A1C2-40D5-F8C0-32B8-1F5B08E4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9A983D-BA5E-226A-67A7-BC371B2A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650D3-BBEE-7139-1525-D89013BA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339D1-4048-51F1-E02A-1F45EBC0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CCFD1-7FB7-CBCB-4C28-2C66D83F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4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EC080-6626-ABED-95AF-D580DD58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82A0A-4B63-83C6-5C82-2A4109A56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2553B1-6875-10C6-350F-06CD9B9F3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6FB8DC-8384-4C46-A9C1-34BDD31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21A27E-39E6-B8B7-0CBB-8968C25E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1739DE-F707-C2F6-E79E-DA5C375B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63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088E0-AE10-2ED5-15B0-E4BC2A77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10702E-CDD0-3BB3-6059-CA298ECCD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AD667-E67A-88AD-9CE5-18B4C386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07C0C9-E1AD-AD39-E688-4C710041C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0F6280-464F-6B82-4F27-D50BFA3A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E67B3D-8033-B8F6-AC05-29E85D47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BCF60E-D92A-1584-B1B7-F48B9069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3B4E13-D9B8-4B47-B73E-433F7330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51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B3C70-3891-49D3-4B12-8D2E8EFF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46F425-887C-F064-86BB-E86B5152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575C58-76DA-9E7F-5A66-0B677F0E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3F0AA4-C603-E5C9-D48D-68EDA0A5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6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EF0B4F-50C9-F45A-C261-AF0317FA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61985F-4DFA-02C2-9D22-47BBC83E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26E2EC-F74B-BBF2-CE84-C20C5CBE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019D2-6B35-53CD-36CD-9F000A6F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7C6CB-2C1E-85AA-9E37-55C45747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AB8183-D8C3-622E-0A3A-CF437F9D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DDDB28-D082-92A5-B03B-0322D0AC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F9622-0C9B-CCB4-E313-F3372001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35D36B-7F77-26D6-A7F0-074ADF95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7B6D8-812C-4609-D8FE-3D15BA92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A930C3-89A3-8F4B-1257-E97955B52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F830FF-9D59-31D4-47DD-FBBBA71E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B8DC4-EDCF-38D2-1D89-7307808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ADE55D-48FD-C813-2F78-D6418B0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960A7E-6432-5B02-BC38-77B7F7EE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08597-093D-5D98-D515-55E77FC0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851357-2582-46B9-9A99-4AD00CF3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4AF2-2FB6-0618-8EB9-F3AA8581E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CC82-5A8F-9E40-94C7-CAF6AEF30CA8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CDE28C-BCCC-CBCC-23F1-8CF107F74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C9B3A-FC36-36F2-8021-691DD10C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C8A5-9531-264D-8D5C-30498D34C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0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SlezkinIvanBot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F1D35-1F2C-97FE-ED2E-2AF07152B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«Угадай цифру» с веб-</a:t>
            </a:r>
            <a:r>
              <a:rPr lang="ru-RU" dirty="0" err="1"/>
              <a:t>админкой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6EC28E-CEB6-1456-D302-FED75F86A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подготовил Слёзкин Иван</a:t>
            </a:r>
          </a:p>
        </p:txBody>
      </p:sp>
    </p:spTree>
    <p:extLst>
      <p:ext uri="{BB962C8B-B14F-4D97-AF65-F5344CB8AC3E}">
        <p14:creationId xmlns:p14="http://schemas.microsoft.com/office/powerpoint/2010/main" val="344376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CB94-9F3F-8574-87F9-21040403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AE6D8-E5F5-115E-D265-23C896A9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Всегда интересно играть в азартные игры. Но азарт заставляет людей проигрывать свои деньги, залезать в долги. Мой бот отличается тем, что это просто игра на очки, а не на деньги.</a:t>
            </a:r>
          </a:p>
        </p:txBody>
      </p:sp>
    </p:spTree>
    <p:extLst>
      <p:ext uri="{BB962C8B-B14F-4D97-AF65-F5344CB8AC3E}">
        <p14:creationId xmlns:p14="http://schemas.microsoft.com/office/powerpoint/2010/main" val="289142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B82F2-380F-D70A-C93C-F4CBD656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игрового процесса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86AD6-06AF-6D85-7A8E-65789357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Человек выбирает число от 1 до 3 и ставит ставку. Если игрок угадал, то он получает свою ставку и ещё 1 очко. А если проигрывает, то теряет ставку.</a:t>
            </a:r>
          </a:p>
        </p:txBody>
      </p:sp>
    </p:spTree>
    <p:extLst>
      <p:ext uri="{BB962C8B-B14F-4D97-AF65-F5344CB8AC3E}">
        <p14:creationId xmlns:p14="http://schemas.microsoft.com/office/powerpoint/2010/main" val="274742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FB441-61B5-45B0-9955-0823E046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FE373-1BAB-7E0F-BC7B-D8815D85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Также в боте присутствует реферальная программа, а также общий рейтинг, который можно посмотреть на веб-сайте.</a:t>
            </a:r>
          </a:p>
        </p:txBody>
      </p:sp>
    </p:spTree>
    <p:extLst>
      <p:ext uri="{BB962C8B-B14F-4D97-AF65-F5344CB8AC3E}">
        <p14:creationId xmlns:p14="http://schemas.microsoft.com/office/powerpoint/2010/main" val="191394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A8566-1E35-978A-977F-111EB070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98461-61EA-53C2-01D6-1E3165FA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Попользоваться ботом можно по ссылке </a:t>
            </a:r>
            <a:r>
              <a:rPr lang="en" dirty="0">
                <a:hlinkClick r:id="rId2"/>
              </a:rPr>
              <a:t>https://t.me/SlezkinIvanBot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Спасибо </a:t>
            </a:r>
            <a:r>
              <a:rPr lang="ru-RU"/>
              <a:t>за внимание)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3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121</Words>
  <Application>Microsoft Macintosh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Бот «Угадай цифру» с веб-админкой</vt:lpstr>
      <vt:lpstr>Актуальность</vt:lpstr>
      <vt:lpstr>Описание игрового процесса</vt:lpstr>
      <vt:lpstr>Другие функции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«Угадай цифру» с веб-админкой</dc:title>
  <dc:creator>Microsoft Office User</dc:creator>
  <cp:lastModifiedBy>Microsoft Office User</cp:lastModifiedBy>
  <cp:revision>1</cp:revision>
  <dcterms:created xsi:type="dcterms:W3CDTF">2024-04-28T15:45:28Z</dcterms:created>
  <dcterms:modified xsi:type="dcterms:W3CDTF">2024-04-28T15:50:38Z</dcterms:modified>
</cp:coreProperties>
</file>