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4"/>
  </p:normalViewPr>
  <p:slideViewPr>
    <p:cSldViewPr snapToGrid="0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40010-A2EF-9046-067B-EE71C08F1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9A25AA-B794-1811-78F2-A67984BCE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488475-EC9C-766E-FC35-4AC50845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D2A-1A5B-0440-8E2D-C64F6698BE5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92802D-9E19-61F2-DB7C-36448BCA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CBD9DB-4E57-8F6C-E471-E487BC48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4A10-C66F-0848-A7A5-9A55F7EC9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38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425AF-A46F-BD91-32BD-1E33A1FC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85AEE5-382E-8F44-C419-B68C2C807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81520E-6E7B-895C-3254-9E8BE8A0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D2A-1A5B-0440-8E2D-C64F6698BE5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8CDDAF-CC9F-EBF5-B46F-C1611C6F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8E087-2E61-9775-BF32-3C04F653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4A10-C66F-0848-A7A5-9A55F7EC9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04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B8969C-97D9-2593-BF37-7F176BDF0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B20DCC-26BC-C092-AC97-090EF7DC6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BCE248-EA8D-E444-25BF-4424CEF3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D2A-1A5B-0440-8E2D-C64F6698BE5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DF47D1-BD06-AD09-6967-754FD05C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596679-61B8-2779-A786-05473D75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4A10-C66F-0848-A7A5-9A55F7EC9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66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F00E2-AF64-A745-2964-C29CAB31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A932FF-ADF8-1F8E-7A74-85A56FC5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62DB31-5BF7-01FA-C729-B2148AF6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D2A-1A5B-0440-8E2D-C64F6698BE5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D63E41-B42C-5BE6-0308-5141F698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4F12ED-4DD3-2C8D-128A-624748D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4A10-C66F-0848-A7A5-9A55F7EC9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96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95166-3409-4AF3-0EFF-35E12468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E823B9-A6D9-DCA6-37BA-78D595DD4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9E43CA-AA36-7C88-7301-9C3E25BD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D2A-1A5B-0440-8E2D-C64F6698BE5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9A85E1-E745-41FD-A513-B5509814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5F3A16-4033-0706-62F4-8797C756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4A10-C66F-0848-A7A5-9A55F7EC9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19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495499-8875-A709-2483-077DDC79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926AB3-E863-E1CE-2017-81F19C545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962EC0-A2CE-56B6-3093-98FFE79AB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396A41-713A-4CCA-76AB-F109A588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D2A-1A5B-0440-8E2D-C64F6698BE5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44A52F-1B5A-00D8-6908-AAE80677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0FAE4D-F7A3-EDC7-9E76-CFDFCA28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4A10-C66F-0848-A7A5-9A55F7EC9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32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8FE85-776D-8B0C-4276-E4E3A3594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891886-33BE-EE5A-AF47-08DC2834D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2E7265-0D5F-77E2-E55E-42BCB1420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83B4AF-DF26-C51E-8676-E0869590D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D2BD7E2-7746-5095-E958-C6EC038F1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443C8F-34FB-41FD-271B-DFDE9A4D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D2A-1A5B-0440-8E2D-C64F6698BE5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0773CB-7043-C8F0-AABF-DEDCC504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AFABBF-1905-F4D9-3DCF-0A897286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4A10-C66F-0848-A7A5-9A55F7EC9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36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E2B91-B009-BAA2-5BE2-E295466A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325A646-C66B-D4C8-9EB5-C7AF2CB0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D2A-1A5B-0440-8E2D-C64F6698BE5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1E173FE-0840-BAB2-B8B3-D9A03E79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7CD19F-91BF-168B-4EE8-0AB754A1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4A10-C66F-0848-A7A5-9A55F7EC9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71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57007F6-A9C8-637D-65B9-668D9215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D2A-1A5B-0440-8E2D-C64F6698BE5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F5940C-950D-0D15-430F-6639233E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BAC95E-BC09-2C5E-A3DA-6EA4EF45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4A10-C66F-0848-A7A5-9A55F7EC9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52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79876C-1C88-327A-3E5A-5F75D68D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4BF362-D0B4-088F-1B14-569265E0A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6692FC-48C1-9E69-5BD5-22AAA4DF9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ABB3F5-957E-5759-4282-193147CE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D2A-1A5B-0440-8E2D-C64F6698BE5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B0A811-89A9-85D7-4D45-800E08E6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571428-CBED-8C4D-314C-5DF3C618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4A10-C66F-0848-A7A5-9A55F7EC9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62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48AD6-036D-9A31-4B44-A7F5179D5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030C18-04CA-7650-B4CF-1A5793C73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4DD716-D7BD-58D3-DBAA-48776D53B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FDCA78-3E48-2D53-600A-CF9E4614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D2A-1A5B-0440-8E2D-C64F6698BE5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AEE80B-8BCE-4C4C-9F81-DD7A2F94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C68076-11F3-A831-E371-156076BB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4A10-C66F-0848-A7A5-9A55F7EC9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9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2AB68-1334-FA05-B193-94452859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415714-D0D3-1C3C-A912-85BEA00BB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5B224A-D6EE-1E9E-06AF-BDFD8D46A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F7D2A-1A5B-0440-8E2D-C64F6698BE5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D920C5-4132-1A4A-3D78-53F188EB7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E516FB-B6E5-09CE-6094-478BA676E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4A10-C66F-0848-A7A5-9A55F7EC9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8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CF459-E7C9-0126-8738-C2326019B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«Змейка»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C1225B-AC50-F706-2CC6-0508A90FA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Слёзкина Ивана 9 «Л»</a:t>
            </a:r>
          </a:p>
        </p:txBody>
      </p:sp>
    </p:spTree>
    <p:extLst>
      <p:ext uri="{BB962C8B-B14F-4D97-AF65-F5344CB8AC3E}">
        <p14:creationId xmlns:p14="http://schemas.microsoft.com/office/powerpoint/2010/main" val="14978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D4AF1-4D4E-98C9-C66C-B0B7E137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7B3B18-6EB1-AAFC-F456-E116B9076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уверен, что каждый помнит игру «Змейка», которая была на старых кнопочных телефонах. По моему мнению, она была идеальна, правда хотелось сыграть в игру с другом. </a:t>
            </a:r>
          </a:p>
          <a:p>
            <a:r>
              <a:rPr lang="ru-RU" dirty="0"/>
              <a:t>В моей игре можно сыграть в эту крутую игру с другом</a:t>
            </a:r>
          </a:p>
        </p:txBody>
      </p:sp>
    </p:spTree>
    <p:extLst>
      <p:ext uri="{BB962C8B-B14F-4D97-AF65-F5344CB8AC3E}">
        <p14:creationId xmlns:p14="http://schemas.microsoft.com/office/powerpoint/2010/main" val="380306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EF7AE-3BDA-E604-9BCE-5E1EB1D1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BE5D30-40D2-0A38-E8AB-88ABFD6F6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моей игре сохранён основной функционал старой игры «Змейка», но добавлено меню, в котором можно выбрать кол-во игроков и прописан сам функционал для двух игроков.</a:t>
            </a:r>
          </a:p>
          <a:p>
            <a:r>
              <a:rPr lang="ru-RU" dirty="0"/>
              <a:t>Также, главный плюс моей игры заключается в том, что в неё можно играть на ПК, а не на маленьком телефоне.</a:t>
            </a:r>
          </a:p>
        </p:txBody>
      </p:sp>
    </p:spTree>
    <p:extLst>
      <p:ext uri="{BB962C8B-B14F-4D97-AF65-F5344CB8AC3E}">
        <p14:creationId xmlns:p14="http://schemas.microsoft.com/office/powerpoint/2010/main" val="102075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69F44-266C-E81D-55C7-E7601F17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A2239E-355C-571D-503E-91A1329A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меня получилось создать действительно интересную игру, в которую я играю вместе с друзьями</a:t>
            </a:r>
          </a:p>
          <a:p>
            <a:endParaRPr lang="ru-RU" dirty="0"/>
          </a:p>
          <a:p>
            <a:r>
              <a:rPr lang="ru-RU" b="1" dirty="0"/>
              <a:t>СПАСИБО ЗА ВНИМАНИЕ!!!</a:t>
            </a:r>
          </a:p>
        </p:txBody>
      </p:sp>
    </p:spTree>
    <p:extLst>
      <p:ext uri="{BB962C8B-B14F-4D97-AF65-F5344CB8AC3E}">
        <p14:creationId xmlns:p14="http://schemas.microsoft.com/office/powerpoint/2010/main" val="3968429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130</Words>
  <Application>Microsoft Macintosh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Игра «Змейка»</vt:lpstr>
      <vt:lpstr>Актуальность</vt:lpstr>
      <vt:lpstr>Функционал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 «Змейка»</dc:title>
  <dc:creator>Microsoft Office User</dc:creator>
  <cp:lastModifiedBy>Microsoft Office User</cp:lastModifiedBy>
  <cp:revision>2</cp:revision>
  <dcterms:created xsi:type="dcterms:W3CDTF">2024-02-27T16:34:03Z</dcterms:created>
  <dcterms:modified xsi:type="dcterms:W3CDTF">2024-02-27T16:40:06Z</dcterms:modified>
</cp:coreProperties>
</file>