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69"/>
  </p:normalViewPr>
  <p:slideViewPr>
    <p:cSldViewPr snapToGrid="0">
      <p:cViewPr varScale="1">
        <p:scale>
          <a:sx n="209" d="100"/>
          <a:sy n="209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4BFE-63D3-D64E-BBA5-495548CF3D53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0FC-6DF8-174F-8F66-3A3160056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202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4BFE-63D3-D64E-BBA5-495548CF3D53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0FC-6DF8-174F-8F66-3A3160056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64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4BFE-63D3-D64E-BBA5-495548CF3D53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0FC-6DF8-174F-8F66-3A3160056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35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4BFE-63D3-D64E-BBA5-495548CF3D53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0FC-6DF8-174F-8F66-3A3160056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92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4BFE-63D3-D64E-BBA5-495548CF3D53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0FC-6DF8-174F-8F66-3A3160056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10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4BFE-63D3-D64E-BBA5-495548CF3D53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0FC-6DF8-174F-8F66-3A3160056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94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4BFE-63D3-D64E-BBA5-495548CF3D53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0FC-6DF8-174F-8F66-3A3160056F2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9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4BFE-63D3-D64E-BBA5-495548CF3D53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0FC-6DF8-174F-8F66-3A3160056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3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4BFE-63D3-D64E-BBA5-495548CF3D53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0FC-6DF8-174F-8F66-3A3160056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91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4BFE-63D3-D64E-BBA5-495548CF3D53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0FC-6DF8-174F-8F66-3A3160056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21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5CB4BFE-63D3-D64E-BBA5-495548CF3D53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0FC-6DF8-174F-8F66-3A3160056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72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5CB4BFE-63D3-D64E-BBA5-495548CF3D53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D8160FC-6DF8-174F-8F66-3A3160056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1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CE097-DF18-FFD4-B4B0-114913A6A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Планировщик задач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848830-FBA2-AAD1-BB14-ACA664613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Слёзкин Иван</a:t>
            </a:r>
          </a:p>
        </p:txBody>
      </p:sp>
    </p:spTree>
    <p:extLst>
      <p:ext uri="{BB962C8B-B14F-4D97-AF65-F5344CB8AC3E}">
        <p14:creationId xmlns:p14="http://schemas.microsoft.com/office/powerpoint/2010/main" val="40265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F9905-FB7F-D4E4-696D-F5BBE947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8ED1AE-BDF2-2EA9-648F-9C07EB11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наше время у людей очень много дел, у которых есть свои дедлайны. Некоторые задачи не очень важны, а некоторые обязательны для выполнения. И с каждым годом у людей этих задач становиться всё больше и больше. И, самое главное, что эти задачи очень трудно хранить у себя в голове.</a:t>
            </a:r>
          </a:p>
          <a:p>
            <a:r>
              <a:rPr lang="ru-RU" dirty="0"/>
              <a:t>Я решил сделать программу «Планировщик задач», которая может не упустить не одну задачу. Когда придёт срок выполнения задачи, программа напомнит об этом. И самое главное, что моё приложения весит очень немного и его можно установить на любой компьютер!</a:t>
            </a:r>
          </a:p>
        </p:txBody>
      </p:sp>
    </p:spTree>
    <p:extLst>
      <p:ext uri="{BB962C8B-B14F-4D97-AF65-F5344CB8AC3E}">
        <p14:creationId xmlns:p14="http://schemas.microsoft.com/office/powerpoint/2010/main" val="254785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33DD0-8250-585D-8766-A1BF49F3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запуска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AC1951-659D-10ED-5B7F-146B6A0938F7}"/>
              </a:ext>
            </a:extLst>
          </p:cNvPr>
          <p:cNvSpPr/>
          <p:nvPr/>
        </p:nvSpPr>
        <p:spPr>
          <a:xfrm>
            <a:off x="2231136" y="2401824"/>
            <a:ext cx="1572761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</a:t>
            </a:r>
            <a:r>
              <a:rPr lang="en-US" dirty="0" err="1"/>
              <a:t>main.py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9B63892-E6DE-E0DC-CFF0-8DBCC2C807B0}"/>
              </a:ext>
            </a:extLst>
          </p:cNvPr>
          <p:cNvCxnSpPr>
            <a:cxnSpLocks/>
          </p:cNvCxnSpPr>
          <p:nvPr/>
        </p:nvCxnSpPr>
        <p:spPr>
          <a:xfrm>
            <a:off x="3925824" y="270357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1DFB9BB-C1A3-C4F6-6544-39703DAF9965}"/>
              </a:ext>
            </a:extLst>
          </p:cNvPr>
          <p:cNvSpPr/>
          <p:nvPr/>
        </p:nvSpPr>
        <p:spPr>
          <a:xfrm>
            <a:off x="4657351" y="2401824"/>
            <a:ext cx="1572764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Подключение к БД и получение данных</a:t>
            </a:r>
            <a:r>
              <a:rPr lang="en-US" sz="1400" dirty="0"/>
              <a:t> (</a:t>
            </a:r>
            <a:r>
              <a:rPr lang="en-US" sz="1400" dirty="0" err="1"/>
              <a:t>db.py</a:t>
            </a:r>
            <a:r>
              <a:rPr lang="en-US" sz="1400" dirty="0"/>
              <a:t>)</a:t>
            </a:r>
            <a:endParaRPr lang="ru-RU" sz="1400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3167DEA-DC52-F85F-3FCB-32BC80465983}"/>
              </a:ext>
            </a:extLst>
          </p:cNvPr>
          <p:cNvCxnSpPr>
            <a:cxnSpLocks/>
          </p:cNvCxnSpPr>
          <p:nvPr/>
        </p:nvCxnSpPr>
        <p:spPr>
          <a:xfrm>
            <a:off x="2968748" y="3156204"/>
            <a:ext cx="0" cy="5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16BB683-4C7E-AE74-CB40-6E4184BBA5EE}"/>
              </a:ext>
            </a:extLst>
          </p:cNvPr>
          <p:cNvSpPr/>
          <p:nvPr/>
        </p:nvSpPr>
        <p:spPr>
          <a:xfrm>
            <a:off x="2231136" y="3852671"/>
            <a:ext cx="1956801" cy="143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потока, который проверяет срок выполнения задач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3903980-050C-7008-8C28-E005EC4CB3C1}"/>
              </a:ext>
            </a:extLst>
          </p:cNvPr>
          <p:cNvCxnSpPr>
            <a:cxnSpLocks/>
          </p:cNvCxnSpPr>
          <p:nvPr/>
        </p:nvCxnSpPr>
        <p:spPr>
          <a:xfrm>
            <a:off x="6327648" y="270357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AA71053-172A-5860-C2AE-E5D21154E4BE}"/>
              </a:ext>
            </a:extLst>
          </p:cNvPr>
          <p:cNvSpPr/>
          <p:nvPr/>
        </p:nvSpPr>
        <p:spPr>
          <a:xfrm>
            <a:off x="7034781" y="2399537"/>
            <a:ext cx="1572764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окна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AADD566-C8EB-50ED-243F-A5C283833C30}"/>
              </a:ext>
            </a:extLst>
          </p:cNvPr>
          <p:cNvSpPr/>
          <p:nvPr/>
        </p:nvSpPr>
        <p:spPr>
          <a:xfrm>
            <a:off x="5126765" y="4154424"/>
            <a:ext cx="1572764" cy="89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Пришло время выполнения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5E1B252-DA06-9135-11C7-04EB4D629642}"/>
              </a:ext>
            </a:extLst>
          </p:cNvPr>
          <p:cNvCxnSpPr>
            <a:cxnSpLocks/>
          </p:cNvCxnSpPr>
          <p:nvPr/>
        </p:nvCxnSpPr>
        <p:spPr>
          <a:xfrm>
            <a:off x="4352551" y="457376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9297BA6-871A-DB30-BEE8-61A2129472A5}"/>
              </a:ext>
            </a:extLst>
          </p:cNvPr>
          <p:cNvCxnSpPr>
            <a:cxnSpLocks/>
          </p:cNvCxnSpPr>
          <p:nvPr/>
        </p:nvCxnSpPr>
        <p:spPr>
          <a:xfrm>
            <a:off x="6845815" y="4570719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9C2C6C9-0A6C-7110-E748-3A33C35A285C}"/>
              </a:ext>
            </a:extLst>
          </p:cNvPr>
          <p:cNvSpPr/>
          <p:nvPr/>
        </p:nvSpPr>
        <p:spPr>
          <a:xfrm>
            <a:off x="7619989" y="4299844"/>
            <a:ext cx="1572764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Отправка уведомления</a:t>
            </a:r>
          </a:p>
        </p:txBody>
      </p:sp>
    </p:spTree>
    <p:extLst>
      <p:ext uri="{BB962C8B-B14F-4D97-AF65-F5344CB8AC3E}">
        <p14:creationId xmlns:p14="http://schemas.microsoft.com/office/powerpoint/2010/main" val="225365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7D8CD-3F50-C33F-BF2E-4361B66D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FECAD2-6A3E-3EF1-F745-A3EC50E4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Моя программа написана на языке </a:t>
            </a:r>
            <a:r>
              <a:rPr lang="en-US" dirty="0"/>
              <a:t>Python. </a:t>
            </a:r>
            <a:r>
              <a:rPr lang="ru-RU" dirty="0"/>
              <a:t>В качестве основной библиотеки используется </a:t>
            </a:r>
            <a:r>
              <a:rPr lang="en-US" dirty="0"/>
              <a:t>PyQT5. </a:t>
            </a:r>
            <a:r>
              <a:rPr lang="ru-RU" dirty="0"/>
              <a:t>Также используется библиотека </a:t>
            </a:r>
            <a:r>
              <a:rPr lang="en-US" dirty="0"/>
              <a:t>threading </a:t>
            </a:r>
            <a:r>
              <a:rPr lang="ru-RU" dirty="0"/>
              <a:t>для запуска потока для проверки задач. Библиотека </a:t>
            </a:r>
            <a:r>
              <a:rPr lang="en-US" dirty="0"/>
              <a:t>plyer </a:t>
            </a:r>
            <a:r>
              <a:rPr lang="ru-RU" dirty="0"/>
              <a:t>используется для отправки уведомления на ОС </a:t>
            </a:r>
            <a:r>
              <a:rPr lang="en-US" dirty="0"/>
              <a:t>Windows. </a:t>
            </a:r>
            <a:r>
              <a:rPr lang="ru-RU" dirty="0"/>
              <a:t>А библиотека </a:t>
            </a:r>
            <a:r>
              <a:rPr lang="en-US" dirty="0"/>
              <a:t>chime </a:t>
            </a:r>
            <a:r>
              <a:rPr lang="ru-RU" dirty="0"/>
              <a:t>используется для звуков уведомлений в приложении.</a:t>
            </a:r>
          </a:p>
        </p:txBody>
      </p:sp>
    </p:spTree>
    <p:extLst>
      <p:ext uri="{BB962C8B-B14F-4D97-AF65-F5344CB8AC3E}">
        <p14:creationId xmlns:p14="http://schemas.microsoft.com/office/powerpoint/2010/main" val="420906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245A1-2877-36B7-6B63-7967FC91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36AA0D-EB63-DC26-2AD3-A0B44D608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меня получилось сделать кроссплатформенное приложение для планирования задач. В дальнейшем я планирую добавить возможность разделения задач по аккаунтам и добавления более </a:t>
            </a:r>
            <a:r>
              <a:rPr lang="ru-RU"/>
              <a:t>удобного интерфейса.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603592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{4A7C380B-3478-2545-B319-B32011FD31C0}tf10001120</Template>
  <TotalTime>19</TotalTime>
  <Words>215</Words>
  <Application>Microsoft Macintosh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Gill Sans MT</vt:lpstr>
      <vt:lpstr>Посылка</vt:lpstr>
      <vt:lpstr>Планировщик задач</vt:lpstr>
      <vt:lpstr>Идея проекта</vt:lpstr>
      <vt:lpstr>Алгоритм запуска</vt:lpstr>
      <vt:lpstr>Используемые технологии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Планировщик задач</dc:title>
  <dc:creator>Microsoft Office User</dc:creator>
  <cp:lastModifiedBy>Microsoft Office User</cp:lastModifiedBy>
  <cp:revision>1</cp:revision>
  <dcterms:created xsi:type="dcterms:W3CDTF">2023-11-18T11:08:28Z</dcterms:created>
  <dcterms:modified xsi:type="dcterms:W3CDTF">2023-11-18T11:28:01Z</dcterms:modified>
</cp:coreProperties>
</file>