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6A4D30-0FED-4BF2-9F5C-B5CB8A2D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1" y="803471"/>
            <a:ext cx="9110431" cy="45278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569696" y="1003511"/>
            <a:ext cx="1353118" cy="159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590231" y="2322415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1824442" y="2717587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569696" y="2674043"/>
            <a:ext cx="6096568" cy="2718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0323E2-07AB-420D-BFC5-F36069A4894E}"/>
              </a:ext>
            </a:extLst>
          </p:cNvPr>
          <p:cNvSpPr/>
          <p:nvPr/>
        </p:nvSpPr>
        <p:spPr>
          <a:xfrm>
            <a:off x="2307788" y="2717587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BFC5F-E9E6-40E0-83BD-9BDF62A5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3" y="131990"/>
            <a:ext cx="4158150" cy="388891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946853" y="1309019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3425220" y="1124353"/>
            <a:ext cx="28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</a:t>
            </a:r>
            <a:r>
              <a:rPr lang="en-US" altLang="zh-CN"/>
              <a:t>for PCA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4067174" y="1964774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data is recommended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E2249-8B6A-4419-8432-D47A8135FF51}"/>
              </a:ext>
            </a:extLst>
          </p:cNvPr>
          <p:cNvSpPr txBox="1"/>
          <p:nvPr/>
        </p:nvSpPr>
        <p:spPr>
          <a:xfrm>
            <a:off x="3262840" y="2808174"/>
            <a:ext cx="666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algorithm. Usually, does not make difference for small size data (&lt;10000 compounds)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17BECF-BD8C-4D9E-BC93-AB9B8D991FF9}"/>
              </a:ext>
            </a:extLst>
          </p:cNvPr>
          <p:cNvCxnSpPr>
            <a:cxnSpLocks/>
          </p:cNvCxnSpPr>
          <p:nvPr/>
        </p:nvCxnSpPr>
        <p:spPr>
          <a:xfrm flipH="1">
            <a:off x="2841624" y="2992840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Score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35387-082D-4E7D-B524-8EBED899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6" y="665389"/>
            <a:ext cx="8392192" cy="3714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22A0AD-8C8E-4541-BBD9-04F7DD51B7F4}"/>
              </a:ext>
            </a:extLst>
          </p:cNvPr>
          <p:cNvSpPr txBox="1"/>
          <p:nvPr/>
        </p:nvSpPr>
        <p:spPr>
          <a:xfrm>
            <a:off x="2008414" y="1182852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which PCs to visualize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649B6-F867-4EEF-BC8A-E8BB478A9AB1}"/>
              </a:ext>
            </a:extLst>
          </p:cNvPr>
          <p:cNvSpPr txBox="1"/>
          <p:nvPr/>
        </p:nvSpPr>
        <p:spPr>
          <a:xfrm>
            <a:off x="1616182" y="170031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Color by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83DA20-BBE4-424F-A33E-39017BC7C32E}"/>
              </a:ext>
            </a:extLst>
          </p:cNvPr>
          <p:cNvCxnSpPr/>
          <p:nvPr/>
        </p:nvCxnSpPr>
        <p:spPr>
          <a:xfrm flipH="1">
            <a:off x="1698171" y="1367518"/>
            <a:ext cx="31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B2231F-D4EB-4C16-9C34-BD13B900CDE7}"/>
              </a:ext>
            </a:extLst>
          </p:cNvPr>
          <p:cNvCxnSpPr/>
          <p:nvPr/>
        </p:nvCxnSpPr>
        <p:spPr>
          <a:xfrm flipH="1">
            <a:off x="1352550" y="1894506"/>
            <a:ext cx="31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A7E525-879D-451D-AEF7-96D06DED9342}"/>
              </a:ext>
            </a:extLst>
          </p:cNvPr>
          <p:cNvSpPr txBox="1"/>
          <p:nvPr/>
        </p:nvSpPr>
        <p:spPr>
          <a:xfrm>
            <a:off x="1616182" y="1977808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 to add labels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2993F9-31B7-4767-974C-9FC4A4F33837}"/>
              </a:ext>
            </a:extLst>
          </p:cNvPr>
          <p:cNvCxnSpPr/>
          <p:nvPr/>
        </p:nvCxnSpPr>
        <p:spPr>
          <a:xfrm flipH="1">
            <a:off x="1352550" y="2171999"/>
            <a:ext cx="31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84FED2-E11F-4034-934D-B35DDE44AA48}"/>
              </a:ext>
            </a:extLst>
          </p:cNvPr>
          <p:cNvSpPr txBox="1"/>
          <p:nvPr/>
        </p:nvSpPr>
        <p:spPr>
          <a:xfrm>
            <a:off x="1507671" y="3330358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Adjust plot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Loadings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5246C-3204-4B61-904E-11955577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757403"/>
            <a:ext cx="6915554" cy="2669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71C4F7-F208-469B-A562-4D5EAEFB2AFB}"/>
              </a:ext>
            </a:extLst>
          </p:cNvPr>
          <p:cNvSpPr txBox="1"/>
          <p:nvPr/>
        </p:nvSpPr>
        <p:spPr>
          <a:xfrm>
            <a:off x="1963511" y="101548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which PCs to visualize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3FFA8E-F34D-47CF-9D25-ABF961A1A524}"/>
              </a:ext>
            </a:extLst>
          </p:cNvPr>
          <p:cNvCxnSpPr/>
          <p:nvPr/>
        </p:nvCxnSpPr>
        <p:spPr>
          <a:xfrm flipH="1">
            <a:off x="1653268" y="1200150"/>
            <a:ext cx="31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E50072-536E-4B13-8AC6-C55E6C015CA8}"/>
              </a:ext>
            </a:extLst>
          </p:cNvPr>
          <p:cNvSpPr txBox="1"/>
          <p:nvPr/>
        </p:nvSpPr>
        <p:spPr>
          <a:xfrm>
            <a:off x="1963511" y="127356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 to add labels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CE87B-5F27-4FEB-8451-ECFEBB9EF5CE}"/>
              </a:ext>
            </a:extLst>
          </p:cNvPr>
          <p:cNvCxnSpPr/>
          <p:nvPr/>
        </p:nvCxnSpPr>
        <p:spPr>
          <a:xfrm flipH="1">
            <a:off x="1699879" y="1467756"/>
            <a:ext cx="31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1185F8-EAFB-49CC-ABA9-23F85F4A6862}"/>
              </a:ext>
            </a:extLst>
          </p:cNvPr>
          <p:cNvSpPr txBox="1"/>
          <p:nvPr/>
        </p:nvSpPr>
        <p:spPr>
          <a:xfrm>
            <a:off x="572860" y="1699408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Adjust plot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48</cp:revision>
  <dcterms:created xsi:type="dcterms:W3CDTF">2018-02-12T01:39:25Z</dcterms:created>
  <dcterms:modified xsi:type="dcterms:W3CDTF">2018-02-12T20:10:55Z</dcterms:modified>
</cp:coreProperties>
</file>