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6" d="100"/>
          <a:sy n="156" d="100"/>
        </p:scale>
        <p:origin x="44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5ECC7-8133-4A65-9E00-D9C689C569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5984E6-6B61-49FB-9F77-A1827F895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C88DB6-399F-4C3F-ADA3-D04949E1E82C}"/>
              </a:ext>
            </a:extLst>
          </p:cNvPr>
          <p:cNvSpPr>
            <a:spLocks noGrp="1"/>
          </p:cNvSpPr>
          <p:nvPr>
            <p:ph type="dt" sz="half" idx="10"/>
          </p:nvPr>
        </p:nvSpPr>
        <p:spPr/>
        <p:txBody>
          <a:bodyPr/>
          <a:lstStyle/>
          <a:p>
            <a:fld id="{EB9D70A7-EB21-462E-A9F1-A894E70279DE}" type="datetimeFigureOut">
              <a:rPr lang="en-US" smtClean="0"/>
              <a:t>2/11/2018</a:t>
            </a:fld>
            <a:endParaRPr lang="en-US"/>
          </a:p>
        </p:txBody>
      </p:sp>
      <p:sp>
        <p:nvSpPr>
          <p:cNvPr id="5" name="Footer Placeholder 4">
            <a:extLst>
              <a:ext uri="{FF2B5EF4-FFF2-40B4-BE49-F238E27FC236}">
                <a16:creationId xmlns:a16="http://schemas.microsoft.com/office/drawing/2014/main" id="{1ECA8AB8-B3C7-40D3-9AB9-ED9E55712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AE2DDA-A1BA-4C87-A49A-DAAEF2F2AF2D}"/>
              </a:ext>
            </a:extLst>
          </p:cNvPr>
          <p:cNvSpPr>
            <a:spLocks noGrp="1"/>
          </p:cNvSpPr>
          <p:nvPr>
            <p:ph type="sldNum" sz="quarter" idx="12"/>
          </p:nvPr>
        </p:nvSpPr>
        <p:spPr/>
        <p:txBody>
          <a:bodyPr/>
          <a:lstStyle/>
          <a:p>
            <a:fld id="{FD52C088-5B0D-409D-B169-83CA93D164F9}" type="slidenum">
              <a:rPr lang="en-US" smtClean="0"/>
              <a:t>‹#›</a:t>
            </a:fld>
            <a:endParaRPr lang="en-US"/>
          </a:p>
        </p:txBody>
      </p:sp>
    </p:spTree>
    <p:extLst>
      <p:ext uri="{BB962C8B-B14F-4D97-AF65-F5344CB8AC3E}">
        <p14:creationId xmlns:p14="http://schemas.microsoft.com/office/powerpoint/2010/main" val="136307253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81C6-86C6-4000-BB32-4397CE3B22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6A9D8C-DEBC-46C3-9039-AEECF2534B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0DD63E-3994-4063-9F45-12D790560D31}"/>
              </a:ext>
            </a:extLst>
          </p:cNvPr>
          <p:cNvSpPr>
            <a:spLocks noGrp="1"/>
          </p:cNvSpPr>
          <p:nvPr>
            <p:ph type="dt" sz="half" idx="10"/>
          </p:nvPr>
        </p:nvSpPr>
        <p:spPr/>
        <p:txBody>
          <a:bodyPr/>
          <a:lstStyle/>
          <a:p>
            <a:fld id="{EB9D70A7-EB21-462E-A9F1-A894E70279DE}" type="datetimeFigureOut">
              <a:rPr lang="en-US" smtClean="0"/>
              <a:t>2/11/2018</a:t>
            </a:fld>
            <a:endParaRPr lang="en-US"/>
          </a:p>
        </p:txBody>
      </p:sp>
      <p:sp>
        <p:nvSpPr>
          <p:cNvPr id="5" name="Footer Placeholder 4">
            <a:extLst>
              <a:ext uri="{FF2B5EF4-FFF2-40B4-BE49-F238E27FC236}">
                <a16:creationId xmlns:a16="http://schemas.microsoft.com/office/drawing/2014/main" id="{5AA6C1C8-17E0-4D50-BBDB-FE331F520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8A753-D975-4EF4-9C4A-F3D4FA487106}"/>
              </a:ext>
            </a:extLst>
          </p:cNvPr>
          <p:cNvSpPr>
            <a:spLocks noGrp="1"/>
          </p:cNvSpPr>
          <p:nvPr>
            <p:ph type="sldNum" sz="quarter" idx="12"/>
          </p:nvPr>
        </p:nvSpPr>
        <p:spPr/>
        <p:txBody>
          <a:bodyPr/>
          <a:lstStyle/>
          <a:p>
            <a:fld id="{FD52C088-5B0D-409D-B169-83CA93D164F9}" type="slidenum">
              <a:rPr lang="en-US" smtClean="0"/>
              <a:t>‹#›</a:t>
            </a:fld>
            <a:endParaRPr lang="en-US"/>
          </a:p>
        </p:txBody>
      </p:sp>
    </p:spTree>
    <p:extLst>
      <p:ext uri="{BB962C8B-B14F-4D97-AF65-F5344CB8AC3E}">
        <p14:creationId xmlns:p14="http://schemas.microsoft.com/office/powerpoint/2010/main" val="552419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C0334A-887D-4DF8-AC4C-73E4869FCD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7C1F26-6CCB-4EB4-8866-F2EDB7E7B28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79221E-CA4B-43CC-915C-94B0ADC51183}"/>
              </a:ext>
            </a:extLst>
          </p:cNvPr>
          <p:cNvSpPr>
            <a:spLocks noGrp="1"/>
          </p:cNvSpPr>
          <p:nvPr>
            <p:ph type="dt" sz="half" idx="10"/>
          </p:nvPr>
        </p:nvSpPr>
        <p:spPr/>
        <p:txBody>
          <a:bodyPr/>
          <a:lstStyle/>
          <a:p>
            <a:fld id="{EB9D70A7-EB21-462E-A9F1-A894E70279DE}" type="datetimeFigureOut">
              <a:rPr lang="en-US" smtClean="0"/>
              <a:t>2/11/2018</a:t>
            </a:fld>
            <a:endParaRPr lang="en-US"/>
          </a:p>
        </p:txBody>
      </p:sp>
      <p:sp>
        <p:nvSpPr>
          <p:cNvPr id="5" name="Footer Placeholder 4">
            <a:extLst>
              <a:ext uri="{FF2B5EF4-FFF2-40B4-BE49-F238E27FC236}">
                <a16:creationId xmlns:a16="http://schemas.microsoft.com/office/drawing/2014/main" id="{C0DCA57C-1D23-4566-811A-06E0F65C45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1FF4E-CBC2-4417-B382-CF911A01E715}"/>
              </a:ext>
            </a:extLst>
          </p:cNvPr>
          <p:cNvSpPr>
            <a:spLocks noGrp="1"/>
          </p:cNvSpPr>
          <p:nvPr>
            <p:ph type="sldNum" sz="quarter" idx="12"/>
          </p:nvPr>
        </p:nvSpPr>
        <p:spPr/>
        <p:txBody>
          <a:bodyPr/>
          <a:lstStyle/>
          <a:p>
            <a:fld id="{FD52C088-5B0D-409D-B169-83CA93D164F9}" type="slidenum">
              <a:rPr lang="en-US" smtClean="0"/>
              <a:t>‹#›</a:t>
            </a:fld>
            <a:endParaRPr lang="en-US"/>
          </a:p>
        </p:txBody>
      </p:sp>
    </p:spTree>
    <p:extLst>
      <p:ext uri="{BB962C8B-B14F-4D97-AF65-F5344CB8AC3E}">
        <p14:creationId xmlns:p14="http://schemas.microsoft.com/office/powerpoint/2010/main" val="159365895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419C7-CB54-4FE1-93F4-9F68AA48AA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A35BB6-37F2-4B7A-9405-D06009D251A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3726D7-1D02-4A5A-8265-A4A84218F4B7}"/>
              </a:ext>
            </a:extLst>
          </p:cNvPr>
          <p:cNvSpPr>
            <a:spLocks noGrp="1"/>
          </p:cNvSpPr>
          <p:nvPr>
            <p:ph type="dt" sz="half" idx="10"/>
          </p:nvPr>
        </p:nvSpPr>
        <p:spPr/>
        <p:txBody>
          <a:bodyPr/>
          <a:lstStyle/>
          <a:p>
            <a:fld id="{EB9D70A7-EB21-462E-A9F1-A894E70279DE}" type="datetimeFigureOut">
              <a:rPr lang="en-US" smtClean="0"/>
              <a:t>2/11/2018</a:t>
            </a:fld>
            <a:endParaRPr lang="en-US"/>
          </a:p>
        </p:txBody>
      </p:sp>
      <p:sp>
        <p:nvSpPr>
          <p:cNvPr id="5" name="Footer Placeholder 4">
            <a:extLst>
              <a:ext uri="{FF2B5EF4-FFF2-40B4-BE49-F238E27FC236}">
                <a16:creationId xmlns:a16="http://schemas.microsoft.com/office/drawing/2014/main" id="{4C8503DC-B136-4914-BC3B-3483C9FAB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051A8-050A-47F8-AB08-533A00D8BA53}"/>
              </a:ext>
            </a:extLst>
          </p:cNvPr>
          <p:cNvSpPr>
            <a:spLocks noGrp="1"/>
          </p:cNvSpPr>
          <p:nvPr>
            <p:ph type="sldNum" sz="quarter" idx="12"/>
          </p:nvPr>
        </p:nvSpPr>
        <p:spPr/>
        <p:txBody>
          <a:bodyPr/>
          <a:lstStyle/>
          <a:p>
            <a:fld id="{FD52C088-5B0D-409D-B169-83CA93D164F9}" type="slidenum">
              <a:rPr lang="en-US" smtClean="0"/>
              <a:t>‹#›</a:t>
            </a:fld>
            <a:endParaRPr lang="en-US"/>
          </a:p>
        </p:txBody>
      </p:sp>
    </p:spTree>
    <p:extLst>
      <p:ext uri="{BB962C8B-B14F-4D97-AF65-F5344CB8AC3E}">
        <p14:creationId xmlns:p14="http://schemas.microsoft.com/office/powerpoint/2010/main" val="3650438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F819-DC5D-4B1A-9891-0E31A62863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D56CCA-BBDE-4BC3-8910-553741F995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C1F10B-5E6D-4C1C-B92B-86B1F056CA77}"/>
              </a:ext>
            </a:extLst>
          </p:cNvPr>
          <p:cNvSpPr>
            <a:spLocks noGrp="1"/>
          </p:cNvSpPr>
          <p:nvPr>
            <p:ph type="dt" sz="half" idx="10"/>
          </p:nvPr>
        </p:nvSpPr>
        <p:spPr/>
        <p:txBody>
          <a:bodyPr/>
          <a:lstStyle/>
          <a:p>
            <a:fld id="{EB9D70A7-EB21-462E-A9F1-A894E70279DE}" type="datetimeFigureOut">
              <a:rPr lang="en-US" smtClean="0"/>
              <a:t>2/11/2018</a:t>
            </a:fld>
            <a:endParaRPr lang="en-US"/>
          </a:p>
        </p:txBody>
      </p:sp>
      <p:sp>
        <p:nvSpPr>
          <p:cNvPr id="5" name="Footer Placeholder 4">
            <a:extLst>
              <a:ext uri="{FF2B5EF4-FFF2-40B4-BE49-F238E27FC236}">
                <a16:creationId xmlns:a16="http://schemas.microsoft.com/office/drawing/2014/main" id="{8BF75946-3B60-4E0E-95E1-AAB80733F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C06E31-004A-4D6A-BC0E-9AC92C38B787}"/>
              </a:ext>
            </a:extLst>
          </p:cNvPr>
          <p:cNvSpPr>
            <a:spLocks noGrp="1"/>
          </p:cNvSpPr>
          <p:nvPr>
            <p:ph type="sldNum" sz="quarter" idx="12"/>
          </p:nvPr>
        </p:nvSpPr>
        <p:spPr/>
        <p:txBody>
          <a:bodyPr/>
          <a:lstStyle/>
          <a:p>
            <a:fld id="{FD52C088-5B0D-409D-B169-83CA93D164F9}" type="slidenum">
              <a:rPr lang="en-US" smtClean="0"/>
              <a:t>‹#›</a:t>
            </a:fld>
            <a:endParaRPr lang="en-US"/>
          </a:p>
        </p:txBody>
      </p:sp>
    </p:spTree>
    <p:extLst>
      <p:ext uri="{BB962C8B-B14F-4D97-AF65-F5344CB8AC3E}">
        <p14:creationId xmlns:p14="http://schemas.microsoft.com/office/powerpoint/2010/main" val="389691210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7105-C0B2-46E2-B807-F72C3B66BB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B1C15D-C183-450F-8BA6-78525CE9DA3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836029-F2CA-40AE-A53E-F7776F93109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4BD0EE-5A6E-472B-8C5D-3186CE380C39}"/>
              </a:ext>
            </a:extLst>
          </p:cNvPr>
          <p:cNvSpPr>
            <a:spLocks noGrp="1"/>
          </p:cNvSpPr>
          <p:nvPr>
            <p:ph type="dt" sz="half" idx="10"/>
          </p:nvPr>
        </p:nvSpPr>
        <p:spPr/>
        <p:txBody>
          <a:bodyPr/>
          <a:lstStyle/>
          <a:p>
            <a:fld id="{EB9D70A7-EB21-462E-A9F1-A894E70279DE}" type="datetimeFigureOut">
              <a:rPr lang="en-US" smtClean="0"/>
              <a:t>2/11/2018</a:t>
            </a:fld>
            <a:endParaRPr lang="en-US"/>
          </a:p>
        </p:txBody>
      </p:sp>
      <p:sp>
        <p:nvSpPr>
          <p:cNvPr id="6" name="Footer Placeholder 5">
            <a:extLst>
              <a:ext uri="{FF2B5EF4-FFF2-40B4-BE49-F238E27FC236}">
                <a16:creationId xmlns:a16="http://schemas.microsoft.com/office/drawing/2014/main" id="{2DA6109A-333A-4C0D-AC83-F11C74573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B38AEE-364E-451F-9295-DF5D391C7CA0}"/>
              </a:ext>
            </a:extLst>
          </p:cNvPr>
          <p:cNvSpPr>
            <a:spLocks noGrp="1"/>
          </p:cNvSpPr>
          <p:nvPr>
            <p:ph type="sldNum" sz="quarter" idx="12"/>
          </p:nvPr>
        </p:nvSpPr>
        <p:spPr/>
        <p:txBody>
          <a:bodyPr/>
          <a:lstStyle/>
          <a:p>
            <a:fld id="{FD52C088-5B0D-409D-B169-83CA93D164F9}" type="slidenum">
              <a:rPr lang="en-US" smtClean="0"/>
              <a:t>‹#›</a:t>
            </a:fld>
            <a:endParaRPr lang="en-US"/>
          </a:p>
        </p:txBody>
      </p:sp>
    </p:spTree>
    <p:extLst>
      <p:ext uri="{BB962C8B-B14F-4D97-AF65-F5344CB8AC3E}">
        <p14:creationId xmlns:p14="http://schemas.microsoft.com/office/powerpoint/2010/main" val="1434659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7426-DBD3-4D08-A9C3-A16D705157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2D785E-366D-48D1-8ECE-F2B292B589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FBB25D1-F2F1-4F99-8AC5-78E9E5E1E0A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34756E-C3E3-4748-ACD6-232DBFC5B2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C3B4E10-D598-4433-8528-AA066378E32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0AB567-763E-457C-907D-8D9A1AB789F0}"/>
              </a:ext>
            </a:extLst>
          </p:cNvPr>
          <p:cNvSpPr>
            <a:spLocks noGrp="1"/>
          </p:cNvSpPr>
          <p:nvPr>
            <p:ph type="dt" sz="half" idx="10"/>
          </p:nvPr>
        </p:nvSpPr>
        <p:spPr/>
        <p:txBody>
          <a:bodyPr/>
          <a:lstStyle/>
          <a:p>
            <a:fld id="{EB9D70A7-EB21-462E-A9F1-A894E70279DE}" type="datetimeFigureOut">
              <a:rPr lang="en-US" smtClean="0"/>
              <a:t>2/11/2018</a:t>
            </a:fld>
            <a:endParaRPr lang="en-US"/>
          </a:p>
        </p:txBody>
      </p:sp>
      <p:sp>
        <p:nvSpPr>
          <p:cNvPr id="8" name="Footer Placeholder 7">
            <a:extLst>
              <a:ext uri="{FF2B5EF4-FFF2-40B4-BE49-F238E27FC236}">
                <a16:creationId xmlns:a16="http://schemas.microsoft.com/office/drawing/2014/main" id="{A2910958-BEE6-47F8-9BDE-464CEA7F37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7038E0-AAB8-4DC2-A519-2480870868FB}"/>
              </a:ext>
            </a:extLst>
          </p:cNvPr>
          <p:cNvSpPr>
            <a:spLocks noGrp="1"/>
          </p:cNvSpPr>
          <p:nvPr>
            <p:ph type="sldNum" sz="quarter" idx="12"/>
          </p:nvPr>
        </p:nvSpPr>
        <p:spPr/>
        <p:txBody>
          <a:bodyPr/>
          <a:lstStyle/>
          <a:p>
            <a:fld id="{FD52C088-5B0D-409D-B169-83CA93D164F9}" type="slidenum">
              <a:rPr lang="en-US" smtClean="0"/>
              <a:t>‹#›</a:t>
            </a:fld>
            <a:endParaRPr lang="en-US"/>
          </a:p>
        </p:txBody>
      </p:sp>
    </p:spTree>
    <p:extLst>
      <p:ext uri="{BB962C8B-B14F-4D97-AF65-F5344CB8AC3E}">
        <p14:creationId xmlns:p14="http://schemas.microsoft.com/office/powerpoint/2010/main" val="267077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637D1-5BC7-47F5-9E6C-97A2E1FD24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B4BCC4-2AB9-4BF4-A64A-530C94C99F66}"/>
              </a:ext>
            </a:extLst>
          </p:cNvPr>
          <p:cNvSpPr>
            <a:spLocks noGrp="1"/>
          </p:cNvSpPr>
          <p:nvPr>
            <p:ph type="dt" sz="half" idx="10"/>
          </p:nvPr>
        </p:nvSpPr>
        <p:spPr/>
        <p:txBody>
          <a:bodyPr/>
          <a:lstStyle/>
          <a:p>
            <a:fld id="{EB9D70A7-EB21-462E-A9F1-A894E70279DE}" type="datetimeFigureOut">
              <a:rPr lang="en-US" smtClean="0"/>
              <a:t>2/11/2018</a:t>
            </a:fld>
            <a:endParaRPr lang="en-US"/>
          </a:p>
        </p:txBody>
      </p:sp>
      <p:sp>
        <p:nvSpPr>
          <p:cNvPr id="4" name="Footer Placeholder 3">
            <a:extLst>
              <a:ext uri="{FF2B5EF4-FFF2-40B4-BE49-F238E27FC236}">
                <a16:creationId xmlns:a16="http://schemas.microsoft.com/office/drawing/2014/main" id="{7900F86E-4D4B-4825-971F-6496AAA03F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BF299-1AED-4153-9BB7-5C6C78A4690D}"/>
              </a:ext>
            </a:extLst>
          </p:cNvPr>
          <p:cNvSpPr>
            <a:spLocks noGrp="1"/>
          </p:cNvSpPr>
          <p:nvPr>
            <p:ph type="sldNum" sz="quarter" idx="12"/>
          </p:nvPr>
        </p:nvSpPr>
        <p:spPr/>
        <p:txBody>
          <a:bodyPr/>
          <a:lstStyle/>
          <a:p>
            <a:fld id="{FD52C088-5B0D-409D-B169-83CA93D164F9}" type="slidenum">
              <a:rPr lang="en-US" smtClean="0"/>
              <a:t>‹#›</a:t>
            </a:fld>
            <a:endParaRPr lang="en-US"/>
          </a:p>
        </p:txBody>
      </p:sp>
    </p:spTree>
    <p:extLst>
      <p:ext uri="{BB962C8B-B14F-4D97-AF65-F5344CB8AC3E}">
        <p14:creationId xmlns:p14="http://schemas.microsoft.com/office/powerpoint/2010/main" val="1587047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F80EC7-90D8-413F-ADE3-736E94A17E94}"/>
              </a:ext>
            </a:extLst>
          </p:cNvPr>
          <p:cNvSpPr>
            <a:spLocks noGrp="1"/>
          </p:cNvSpPr>
          <p:nvPr>
            <p:ph type="dt" sz="half" idx="10"/>
          </p:nvPr>
        </p:nvSpPr>
        <p:spPr/>
        <p:txBody>
          <a:bodyPr/>
          <a:lstStyle/>
          <a:p>
            <a:fld id="{EB9D70A7-EB21-462E-A9F1-A894E70279DE}" type="datetimeFigureOut">
              <a:rPr lang="en-US" smtClean="0"/>
              <a:t>2/11/2018</a:t>
            </a:fld>
            <a:endParaRPr lang="en-US"/>
          </a:p>
        </p:txBody>
      </p:sp>
      <p:sp>
        <p:nvSpPr>
          <p:cNvPr id="3" name="Footer Placeholder 2">
            <a:extLst>
              <a:ext uri="{FF2B5EF4-FFF2-40B4-BE49-F238E27FC236}">
                <a16:creationId xmlns:a16="http://schemas.microsoft.com/office/drawing/2014/main" id="{9583876F-B3AF-49C1-9B38-D6A4BDCD16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A183B6-47D3-4DEF-9712-48CA5EA24101}"/>
              </a:ext>
            </a:extLst>
          </p:cNvPr>
          <p:cNvSpPr>
            <a:spLocks noGrp="1"/>
          </p:cNvSpPr>
          <p:nvPr>
            <p:ph type="sldNum" sz="quarter" idx="12"/>
          </p:nvPr>
        </p:nvSpPr>
        <p:spPr/>
        <p:txBody>
          <a:bodyPr/>
          <a:lstStyle/>
          <a:p>
            <a:fld id="{FD52C088-5B0D-409D-B169-83CA93D164F9}" type="slidenum">
              <a:rPr lang="en-US" smtClean="0"/>
              <a:t>‹#›</a:t>
            </a:fld>
            <a:endParaRPr lang="en-US"/>
          </a:p>
        </p:txBody>
      </p:sp>
    </p:spTree>
    <p:extLst>
      <p:ext uri="{BB962C8B-B14F-4D97-AF65-F5344CB8AC3E}">
        <p14:creationId xmlns:p14="http://schemas.microsoft.com/office/powerpoint/2010/main" val="3546239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D2C4-4935-468C-939F-74A5030F16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932C0E-9A0C-4CEF-B165-8783BC66F0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C1DEE7-0C0E-4496-A743-3FA2206A98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451A9B-DF97-4C1F-B2B3-52212D5857CD}"/>
              </a:ext>
            </a:extLst>
          </p:cNvPr>
          <p:cNvSpPr>
            <a:spLocks noGrp="1"/>
          </p:cNvSpPr>
          <p:nvPr>
            <p:ph type="dt" sz="half" idx="10"/>
          </p:nvPr>
        </p:nvSpPr>
        <p:spPr/>
        <p:txBody>
          <a:bodyPr/>
          <a:lstStyle/>
          <a:p>
            <a:fld id="{EB9D70A7-EB21-462E-A9F1-A894E70279DE}" type="datetimeFigureOut">
              <a:rPr lang="en-US" smtClean="0"/>
              <a:t>2/11/2018</a:t>
            </a:fld>
            <a:endParaRPr lang="en-US"/>
          </a:p>
        </p:txBody>
      </p:sp>
      <p:sp>
        <p:nvSpPr>
          <p:cNvPr id="6" name="Footer Placeholder 5">
            <a:extLst>
              <a:ext uri="{FF2B5EF4-FFF2-40B4-BE49-F238E27FC236}">
                <a16:creationId xmlns:a16="http://schemas.microsoft.com/office/drawing/2014/main" id="{B74CFD34-F2CE-4BF0-8A82-6ED171D3A3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9054F8-D8C9-402B-B850-C0F284DB0EC5}"/>
              </a:ext>
            </a:extLst>
          </p:cNvPr>
          <p:cNvSpPr>
            <a:spLocks noGrp="1"/>
          </p:cNvSpPr>
          <p:nvPr>
            <p:ph type="sldNum" sz="quarter" idx="12"/>
          </p:nvPr>
        </p:nvSpPr>
        <p:spPr/>
        <p:txBody>
          <a:bodyPr/>
          <a:lstStyle/>
          <a:p>
            <a:fld id="{FD52C088-5B0D-409D-B169-83CA93D164F9}" type="slidenum">
              <a:rPr lang="en-US" smtClean="0"/>
              <a:t>‹#›</a:t>
            </a:fld>
            <a:endParaRPr lang="en-US"/>
          </a:p>
        </p:txBody>
      </p:sp>
    </p:spTree>
    <p:extLst>
      <p:ext uri="{BB962C8B-B14F-4D97-AF65-F5344CB8AC3E}">
        <p14:creationId xmlns:p14="http://schemas.microsoft.com/office/powerpoint/2010/main" val="567392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0704-A04E-4641-BD3D-981CCE9AC8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671D17-4D08-4B3D-9053-9BCEBAA96F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4CB15A-7AAD-44C8-B920-69981C7AB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6EBDE9-3DF2-4CDE-8AF2-455A59229B39}"/>
              </a:ext>
            </a:extLst>
          </p:cNvPr>
          <p:cNvSpPr>
            <a:spLocks noGrp="1"/>
          </p:cNvSpPr>
          <p:nvPr>
            <p:ph type="dt" sz="half" idx="10"/>
          </p:nvPr>
        </p:nvSpPr>
        <p:spPr/>
        <p:txBody>
          <a:bodyPr/>
          <a:lstStyle/>
          <a:p>
            <a:fld id="{EB9D70A7-EB21-462E-A9F1-A894E70279DE}" type="datetimeFigureOut">
              <a:rPr lang="en-US" smtClean="0"/>
              <a:t>2/11/2018</a:t>
            </a:fld>
            <a:endParaRPr lang="en-US"/>
          </a:p>
        </p:txBody>
      </p:sp>
      <p:sp>
        <p:nvSpPr>
          <p:cNvPr id="6" name="Footer Placeholder 5">
            <a:extLst>
              <a:ext uri="{FF2B5EF4-FFF2-40B4-BE49-F238E27FC236}">
                <a16:creationId xmlns:a16="http://schemas.microsoft.com/office/drawing/2014/main" id="{3025E99B-51EC-4BE0-BEFD-87E44345E28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933BE14-65FE-4AB2-BE8C-BC21D1E5B63E}"/>
              </a:ext>
            </a:extLst>
          </p:cNvPr>
          <p:cNvSpPr>
            <a:spLocks noGrp="1"/>
          </p:cNvSpPr>
          <p:nvPr>
            <p:ph type="sldNum" sz="quarter" idx="12"/>
          </p:nvPr>
        </p:nvSpPr>
        <p:spPr/>
        <p:txBody>
          <a:bodyPr/>
          <a:lstStyle/>
          <a:p>
            <a:fld id="{FD52C088-5B0D-409D-B169-83CA93D164F9}" type="slidenum">
              <a:rPr lang="en-US" smtClean="0"/>
              <a:t>‹#›</a:t>
            </a:fld>
            <a:endParaRPr lang="en-US"/>
          </a:p>
        </p:txBody>
      </p:sp>
    </p:spTree>
    <p:extLst>
      <p:ext uri="{BB962C8B-B14F-4D97-AF65-F5344CB8AC3E}">
        <p14:creationId xmlns:p14="http://schemas.microsoft.com/office/powerpoint/2010/main" val="1306964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6D04E5-CD96-4CA5-AC00-729A5919F7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DA0C66-6165-47F8-B583-A59520DA97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4DB9B8-48B6-4DE0-B776-96738F37CD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D70A7-EB21-462E-A9F1-A894E70279DE}" type="datetimeFigureOut">
              <a:rPr lang="en-US" smtClean="0"/>
              <a:t>2/11/2018</a:t>
            </a:fld>
            <a:endParaRPr lang="en-US"/>
          </a:p>
        </p:txBody>
      </p:sp>
      <p:sp>
        <p:nvSpPr>
          <p:cNvPr id="5" name="Footer Placeholder 4">
            <a:extLst>
              <a:ext uri="{FF2B5EF4-FFF2-40B4-BE49-F238E27FC236}">
                <a16:creationId xmlns:a16="http://schemas.microsoft.com/office/drawing/2014/main" id="{0CBC878E-04A6-407C-893E-A076E86BFC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BD5785-8C08-42B2-AE77-84D9612C6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52C088-5B0D-409D-B169-83CA93D164F9}" type="slidenum">
              <a:rPr lang="en-US" smtClean="0"/>
              <a:t>‹#›</a:t>
            </a:fld>
            <a:endParaRPr lang="en-US"/>
          </a:p>
        </p:txBody>
      </p:sp>
    </p:spTree>
    <p:extLst>
      <p:ext uri="{BB962C8B-B14F-4D97-AF65-F5344CB8AC3E}">
        <p14:creationId xmlns:p14="http://schemas.microsoft.com/office/powerpoint/2010/main" val="1783259967"/>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6F052734-7197-467E-8815-30D1B3A5AE29}"/>
              </a:ext>
            </a:extLst>
          </p:cNvPr>
          <p:cNvPicPr>
            <a:picLocks noChangeAspect="1"/>
          </p:cNvPicPr>
          <p:nvPr/>
        </p:nvPicPr>
        <p:blipFill>
          <a:blip r:embed="rId2"/>
          <a:stretch>
            <a:fillRect/>
          </a:stretch>
        </p:blipFill>
        <p:spPr>
          <a:xfrm>
            <a:off x="457200" y="609600"/>
            <a:ext cx="8178799" cy="2739897"/>
          </a:xfrm>
          <a:prstGeom prst="rect">
            <a:avLst/>
          </a:prstGeom>
        </p:spPr>
      </p:pic>
      <p:sp>
        <p:nvSpPr>
          <p:cNvPr id="5" name="Rectangle 4">
            <a:extLst>
              <a:ext uri="{FF2B5EF4-FFF2-40B4-BE49-F238E27FC236}">
                <a16:creationId xmlns:a16="http://schemas.microsoft.com/office/drawing/2014/main" id="{225EA844-ACFA-4F86-A03D-A54FDD3D395A}"/>
              </a:ext>
            </a:extLst>
          </p:cNvPr>
          <p:cNvSpPr/>
          <p:nvPr/>
        </p:nvSpPr>
        <p:spPr>
          <a:xfrm>
            <a:off x="7442200" y="531749"/>
            <a:ext cx="1295400" cy="6096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BD82841-7CBC-4487-90C7-3D79F1AA3D85}"/>
              </a:ext>
            </a:extLst>
          </p:cNvPr>
          <p:cNvSpPr/>
          <p:nvPr/>
        </p:nvSpPr>
        <p:spPr>
          <a:xfrm>
            <a:off x="7518400" y="861289"/>
            <a:ext cx="228600" cy="228600"/>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i="1" dirty="0">
                <a:solidFill>
                  <a:srgbClr val="FF0000"/>
                </a:solidFill>
              </a:rPr>
              <a:t>2</a:t>
            </a:r>
            <a:endParaRPr lang="en-US" b="1" i="1" dirty="0">
              <a:solidFill>
                <a:srgbClr val="FF0000"/>
              </a:solidFill>
            </a:endParaRPr>
          </a:p>
        </p:txBody>
      </p:sp>
      <p:sp>
        <p:nvSpPr>
          <p:cNvPr id="7" name="Rectangle 6">
            <a:extLst>
              <a:ext uri="{FF2B5EF4-FFF2-40B4-BE49-F238E27FC236}">
                <a16:creationId xmlns:a16="http://schemas.microsoft.com/office/drawing/2014/main" id="{52815B0C-C025-4B86-90A7-01CA9919ADB4}"/>
              </a:ext>
            </a:extLst>
          </p:cNvPr>
          <p:cNvSpPr/>
          <p:nvPr/>
        </p:nvSpPr>
        <p:spPr>
          <a:xfrm>
            <a:off x="7354380" y="2739897"/>
            <a:ext cx="1295400" cy="6096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EE2E465-DC27-4475-999F-F04619D74263}"/>
              </a:ext>
            </a:extLst>
          </p:cNvPr>
          <p:cNvSpPr/>
          <p:nvPr/>
        </p:nvSpPr>
        <p:spPr>
          <a:xfrm>
            <a:off x="7430580" y="3069437"/>
            <a:ext cx="228600" cy="228600"/>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i="1" dirty="0">
                <a:solidFill>
                  <a:srgbClr val="FF0000"/>
                </a:solidFill>
              </a:rPr>
              <a:t>3</a:t>
            </a:r>
            <a:endParaRPr lang="en-US" b="1" i="1" dirty="0">
              <a:solidFill>
                <a:srgbClr val="FF0000"/>
              </a:solidFill>
            </a:endParaRPr>
          </a:p>
        </p:txBody>
      </p:sp>
      <p:sp>
        <p:nvSpPr>
          <p:cNvPr id="9" name="Rectangle 8">
            <a:extLst>
              <a:ext uri="{FF2B5EF4-FFF2-40B4-BE49-F238E27FC236}">
                <a16:creationId xmlns:a16="http://schemas.microsoft.com/office/drawing/2014/main" id="{F3E43932-A45A-4F9F-BE47-DAFD19D8BCE3}"/>
              </a:ext>
            </a:extLst>
          </p:cNvPr>
          <p:cNvSpPr/>
          <p:nvPr/>
        </p:nvSpPr>
        <p:spPr>
          <a:xfrm>
            <a:off x="1193800" y="912749"/>
            <a:ext cx="1295400" cy="6096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A99D0A-1BA6-40A4-8A05-324DFBB2A38A}"/>
              </a:ext>
            </a:extLst>
          </p:cNvPr>
          <p:cNvSpPr/>
          <p:nvPr/>
        </p:nvSpPr>
        <p:spPr>
          <a:xfrm>
            <a:off x="2233295" y="1268015"/>
            <a:ext cx="228600" cy="228600"/>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i="1" dirty="0">
                <a:solidFill>
                  <a:srgbClr val="FF0000"/>
                </a:solidFill>
              </a:rPr>
              <a:t>1</a:t>
            </a:r>
            <a:endParaRPr lang="en-US" b="1" i="1" dirty="0">
              <a:solidFill>
                <a:srgbClr val="FF0000"/>
              </a:solidFill>
            </a:endParaRPr>
          </a:p>
        </p:txBody>
      </p:sp>
      <p:sp>
        <p:nvSpPr>
          <p:cNvPr id="11" name="Rectangle 10">
            <a:extLst>
              <a:ext uri="{FF2B5EF4-FFF2-40B4-BE49-F238E27FC236}">
                <a16:creationId xmlns:a16="http://schemas.microsoft.com/office/drawing/2014/main" id="{968F0E35-6F5F-4183-8A2E-B95FD6CE69C0}"/>
              </a:ext>
            </a:extLst>
          </p:cNvPr>
          <p:cNvSpPr/>
          <p:nvPr/>
        </p:nvSpPr>
        <p:spPr>
          <a:xfrm>
            <a:off x="36739" y="73479"/>
            <a:ext cx="12123965" cy="670696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90980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F19C3C-DD3B-4366-A62F-FE925A068733}"/>
              </a:ext>
            </a:extLst>
          </p:cNvPr>
          <p:cNvPicPr>
            <a:picLocks noChangeAspect="1"/>
          </p:cNvPicPr>
          <p:nvPr/>
        </p:nvPicPr>
        <p:blipFill>
          <a:blip r:embed="rId2"/>
          <a:stretch>
            <a:fillRect/>
          </a:stretch>
        </p:blipFill>
        <p:spPr>
          <a:xfrm>
            <a:off x="177574" y="125186"/>
            <a:ext cx="6937602" cy="2686980"/>
          </a:xfrm>
          <a:prstGeom prst="rect">
            <a:avLst/>
          </a:prstGeom>
        </p:spPr>
      </p:pic>
      <p:sp>
        <p:nvSpPr>
          <p:cNvPr id="4" name="TextBox 3">
            <a:extLst>
              <a:ext uri="{FF2B5EF4-FFF2-40B4-BE49-F238E27FC236}">
                <a16:creationId xmlns:a16="http://schemas.microsoft.com/office/drawing/2014/main" id="{C2012765-A6BD-4817-BF73-5EDFF55B1F7F}"/>
              </a:ext>
            </a:extLst>
          </p:cNvPr>
          <p:cNvSpPr txBox="1"/>
          <p:nvPr/>
        </p:nvSpPr>
        <p:spPr>
          <a:xfrm>
            <a:off x="216354" y="2898322"/>
            <a:ext cx="10666639" cy="646331"/>
          </a:xfrm>
          <a:prstGeom prst="rect">
            <a:avLst/>
          </a:prstGeom>
          <a:noFill/>
        </p:spPr>
        <p:txBody>
          <a:bodyPr wrap="square" rtlCol="0">
            <a:spAutoFit/>
          </a:bodyPr>
          <a:lstStyle/>
          <a:p>
            <a:r>
              <a:rPr lang="en-US" dirty="0"/>
              <a:t>This page list all the projects associated with your computer. </a:t>
            </a:r>
          </a:p>
          <a:p>
            <a:r>
              <a:rPr lang="en-US" dirty="0"/>
              <a:t>Shutting down or Restarting your computer won’t lost your projects. </a:t>
            </a:r>
          </a:p>
        </p:txBody>
      </p:sp>
      <p:sp>
        <p:nvSpPr>
          <p:cNvPr id="5" name="TextBox 4">
            <a:extLst>
              <a:ext uri="{FF2B5EF4-FFF2-40B4-BE49-F238E27FC236}">
                <a16:creationId xmlns:a16="http://schemas.microsoft.com/office/drawing/2014/main" id="{9FE8688A-7A6C-4A0F-BC4D-4FF7783DE8C8}"/>
              </a:ext>
            </a:extLst>
          </p:cNvPr>
          <p:cNvSpPr txBox="1"/>
          <p:nvPr/>
        </p:nvSpPr>
        <p:spPr>
          <a:xfrm>
            <a:off x="216354" y="3722669"/>
            <a:ext cx="11344275" cy="1200329"/>
          </a:xfrm>
          <a:prstGeom prst="rect">
            <a:avLst/>
          </a:prstGeom>
          <a:noFill/>
        </p:spPr>
        <p:txBody>
          <a:bodyPr wrap="square" rtlCol="0">
            <a:spAutoFit/>
          </a:bodyPr>
          <a:lstStyle/>
          <a:p>
            <a:r>
              <a:rPr lang="en-US" dirty="0">
                <a:solidFill>
                  <a:schemeClr val="bg1"/>
                </a:solidFill>
                <a:highlight>
                  <a:srgbClr val="0000FF"/>
                </a:highlight>
              </a:rPr>
              <a:t> </a:t>
            </a:r>
            <a:r>
              <a:rPr lang="en-US" b="1" dirty="0">
                <a:solidFill>
                  <a:schemeClr val="bg1"/>
                </a:solidFill>
                <a:highlight>
                  <a:srgbClr val="0000FF"/>
                </a:highlight>
              </a:rPr>
              <a:t>Selected</a:t>
            </a:r>
            <a:r>
              <a:rPr lang="en-US" dirty="0">
                <a:solidFill>
                  <a:schemeClr val="bg1"/>
                </a:solidFill>
                <a:highlight>
                  <a:srgbClr val="0000FF"/>
                </a:highlight>
              </a:rPr>
              <a:t> </a:t>
            </a:r>
            <a:r>
              <a:rPr lang="en-US" dirty="0"/>
              <a:t> is the activated project that is being used for statistical analysis. Only one project is activated each time.</a:t>
            </a:r>
          </a:p>
          <a:p>
            <a:endParaRPr lang="en-US" dirty="0"/>
          </a:p>
          <a:p>
            <a:r>
              <a:rPr lang="en-US" dirty="0">
                <a:solidFill>
                  <a:schemeClr val="bg1"/>
                </a:solidFill>
                <a:highlight>
                  <a:srgbClr val="808080"/>
                </a:highlight>
              </a:rPr>
              <a:t> Owned </a:t>
            </a:r>
            <a:r>
              <a:rPr lang="en-US" dirty="0"/>
              <a:t> are your projects stored in our database. The uploaded data, statistical analysis results, graphs will be saved in our database. When you delete the project, we erase all the files associated with this project completely.</a:t>
            </a:r>
          </a:p>
        </p:txBody>
      </p:sp>
      <p:sp>
        <p:nvSpPr>
          <p:cNvPr id="6" name="Oval 5">
            <a:extLst>
              <a:ext uri="{FF2B5EF4-FFF2-40B4-BE49-F238E27FC236}">
                <a16:creationId xmlns:a16="http://schemas.microsoft.com/office/drawing/2014/main" id="{1EAD47BC-A208-4B8C-B3E5-C973361F7769}"/>
              </a:ext>
            </a:extLst>
          </p:cNvPr>
          <p:cNvSpPr/>
          <p:nvPr/>
        </p:nvSpPr>
        <p:spPr>
          <a:xfrm>
            <a:off x="394334" y="5101014"/>
            <a:ext cx="1495425" cy="137358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b="1" i="1" dirty="0">
                <a:solidFill>
                  <a:srgbClr val="FF0000"/>
                </a:solidFill>
              </a:rPr>
              <a:t>1</a:t>
            </a:r>
          </a:p>
        </p:txBody>
      </p:sp>
      <p:sp>
        <p:nvSpPr>
          <p:cNvPr id="9" name="Rectangle 8">
            <a:extLst>
              <a:ext uri="{FF2B5EF4-FFF2-40B4-BE49-F238E27FC236}">
                <a16:creationId xmlns:a16="http://schemas.microsoft.com/office/drawing/2014/main" id="{27D87071-8D24-4C96-9E5B-2184724CC8EC}"/>
              </a:ext>
            </a:extLst>
          </p:cNvPr>
          <p:cNvSpPr/>
          <p:nvPr/>
        </p:nvSpPr>
        <p:spPr>
          <a:xfrm>
            <a:off x="36739" y="73479"/>
            <a:ext cx="12123965" cy="670696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46812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85AEE7-0C5B-43E7-97EA-D4DA3C18D906}"/>
              </a:ext>
            </a:extLst>
          </p:cNvPr>
          <p:cNvPicPr>
            <a:picLocks noChangeAspect="1"/>
          </p:cNvPicPr>
          <p:nvPr/>
        </p:nvPicPr>
        <p:blipFill>
          <a:blip r:embed="rId2"/>
          <a:stretch>
            <a:fillRect/>
          </a:stretch>
        </p:blipFill>
        <p:spPr>
          <a:xfrm>
            <a:off x="323850" y="222884"/>
            <a:ext cx="3829050" cy="1676400"/>
          </a:xfrm>
          <a:prstGeom prst="rect">
            <a:avLst/>
          </a:prstGeom>
        </p:spPr>
      </p:pic>
      <p:sp>
        <p:nvSpPr>
          <p:cNvPr id="7" name="Rectangle 6">
            <a:extLst>
              <a:ext uri="{FF2B5EF4-FFF2-40B4-BE49-F238E27FC236}">
                <a16:creationId xmlns:a16="http://schemas.microsoft.com/office/drawing/2014/main" id="{79587493-A41A-4115-B5B3-E0E12745FCB8}"/>
              </a:ext>
            </a:extLst>
          </p:cNvPr>
          <p:cNvSpPr/>
          <p:nvPr/>
        </p:nvSpPr>
        <p:spPr>
          <a:xfrm>
            <a:off x="534761" y="326571"/>
            <a:ext cx="2012496" cy="314325"/>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E0AA4CD0-0B40-4E7E-B34C-47B1311E581F}"/>
              </a:ext>
            </a:extLst>
          </p:cNvPr>
          <p:cNvSpPr/>
          <p:nvPr/>
        </p:nvSpPr>
        <p:spPr>
          <a:xfrm>
            <a:off x="2728232" y="326571"/>
            <a:ext cx="508907" cy="314325"/>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BC9FA423-E8B2-4553-AFD9-52D79C63DABA}"/>
              </a:ext>
            </a:extLst>
          </p:cNvPr>
          <p:cNvSpPr/>
          <p:nvPr/>
        </p:nvSpPr>
        <p:spPr>
          <a:xfrm>
            <a:off x="3317421" y="326571"/>
            <a:ext cx="508907" cy="314325"/>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5931F3DA-0695-41E3-92CB-57980782293B}"/>
              </a:ext>
            </a:extLst>
          </p:cNvPr>
          <p:cNvSpPr/>
          <p:nvPr/>
        </p:nvSpPr>
        <p:spPr>
          <a:xfrm>
            <a:off x="2257892" y="1347106"/>
            <a:ext cx="1663220" cy="385081"/>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E1F1552C-9DB9-427B-B4A7-B7DE7EB03CDF}"/>
              </a:ext>
            </a:extLst>
          </p:cNvPr>
          <p:cNvSpPr/>
          <p:nvPr/>
        </p:nvSpPr>
        <p:spPr>
          <a:xfrm>
            <a:off x="329294" y="1899284"/>
            <a:ext cx="8784772" cy="314325"/>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r>
              <a:rPr lang="en-US" dirty="0"/>
              <a:t>This reminds the user which project is being activated for statistical analysis.</a:t>
            </a:r>
          </a:p>
        </p:txBody>
      </p:sp>
      <p:sp>
        <p:nvSpPr>
          <p:cNvPr id="12" name="Rectangle 11">
            <a:extLst>
              <a:ext uri="{FF2B5EF4-FFF2-40B4-BE49-F238E27FC236}">
                <a16:creationId xmlns:a16="http://schemas.microsoft.com/office/drawing/2014/main" id="{FEDA682F-F486-49F9-8B33-3F58420EC199}"/>
              </a:ext>
            </a:extLst>
          </p:cNvPr>
          <p:cNvSpPr/>
          <p:nvPr/>
        </p:nvSpPr>
        <p:spPr>
          <a:xfrm>
            <a:off x="329293" y="2476615"/>
            <a:ext cx="6364061" cy="314325"/>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r>
              <a:rPr lang="en-US" dirty="0"/>
              <a:t>Click the question mark to view the text tutorial of “current page”.</a:t>
            </a:r>
          </a:p>
        </p:txBody>
      </p:sp>
      <p:sp>
        <p:nvSpPr>
          <p:cNvPr id="13" name="Rectangle 12">
            <a:extLst>
              <a:ext uri="{FF2B5EF4-FFF2-40B4-BE49-F238E27FC236}">
                <a16:creationId xmlns:a16="http://schemas.microsoft.com/office/drawing/2014/main" id="{C0166B2A-FDE7-4CB4-9864-CB19C3DCFEA7}"/>
              </a:ext>
            </a:extLst>
          </p:cNvPr>
          <p:cNvSpPr/>
          <p:nvPr/>
        </p:nvSpPr>
        <p:spPr>
          <a:xfrm>
            <a:off x="323850" y="3053946"/>
            <a:ext cx="5651047" cy="314325"/>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ctr"/>
          <a:lstStyle/>
          <a:p>
            <a:r>
              <a:rPr lang="en-US" dirty="0"/>
              <a:t>Click to view the structure of this project in our database. </a:t>
            </a:r>
          </a:p>
        </p:txBody>
      </p:sp>
      <p:pic>
        <p:nvPicPr>
          <p:cNvPr id="15" name="Picture 14">
            <a:extLst>
              <a:ext uri="{FF2B5EF4-FFF2-40B4-BE49-F238E27FC236}">
                <a16:creationId xmlns:a16="http://schemas.microsoft.com/office/drawing/2014/main" id="{6F53A0C1-6B46-48CE-BB76-AC4C04AA84C8}"/>
              </a:ext>
            </a:extLst>
          </p:cNvPr>
          <p:cNvPicPr>
            <a:picLocks noChangeAspect="1"/>
          </p:cNvPicPr>
          <p:nvPr/>
        </p:nvPicPr>
        <p:blipFill>
          <a:blip r:embed="rId3"/>
          <a:stretch>
            <a:fillRect/>
          </a:stretch>
        </p:blipFill>
        <p:spPr>
          <a:xfrm>
            <a:off x="6028646" y="2956969"/>
            <a:ext cx="1711854" cy="2755270"/>
          </a:xfrm>
          <a:prstGeom prst="rect">
            <a:avLst/>
          </a:prstGeom>
        </p:spPr>
      </p:pic>
      <p:cxnSp>
        <p:nvCxnSpPr>
          <p:cNvPr id="17" name="Straight Arrow Connector 16">
            <a:extLst>
              <a:ext uri="{FF2B5EF4-FFF2-40B4-BE49-F238E27FC236}">
                <a16:creationId xmlns:a16="http://schemas.microsoft.com/office/drawing/2014/main" id="{16AA5D46-A584-47CF-AE3B-93A21D61BE6C}"/>
              </a:ext>
            </a:extLst>
          </p:cNvPr>
          <p:cNvCxnSpPr/>
          <p:nvPr/>
        </p:nvCxnSpPr>
        <p:spPr>
          <a:xfrm>
            <a:off x="5723846" y="4287294"/>
            <a:ext cx="5286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7B1D6671-8D0F-47C4-876B-88D146458DCA}"/>
              </a:ext>
            </a:extLst>
          </p:cNvPr>
          <p:cNvSpPr txBox="1"/>
          <p:nvPr/>
        </p:nvSpPr>
        <p:spPr>
          <a:xfrm>
            <a:off x="4771979" y="4158328"/>
            <a:ext cx="1118554" cy="246221"/>
          </a:xfrm>
          <a:prstGeom prst="rect">
            <a:avLst/>
          </a:prstGeom>
          <a:noFill/>
        </p:spPr>
        <p:txBody>
          <a:bodyPr wrap="square" rtlCol="0">
            <a:spAutoFit/>
          </a:bodyPr>
          <a:lstStyle/>
          <a:p>
            <a:r>
              <a:rPr lang="en-US" sz="1000" dirty="0"/>
              <a:t>The data matrix</a:t>
            </a:r>
          </a:p>
        </p:txBody>
      </p:sp>
      <p:cxnSp>
        <p:nvCxnSpPr>
          <p:cNvPr id="19" name="Straight Arrow Connector 18">
            <a:extLst>
              <a:ext uri="{FF2B5EF4-FFF2-40B4-BE49-F238E27FC236}">
                <a16:creationId xmlns:a16="http://schemas.microsoft.com/office/drawing/2014/main" id="{8460A32B-F1B2-4ACE-806C-0A66F50B606E}"/>
              </a:ext>
            </a:extLst>
          </p:cNvPr>
          <p:cNvCxnSpPr/>
          <p:nvPr/>
        </p:nvCxnSpPr>
        <p:spPr>
          <a:xfrm>
            <a:off x="5723846" y="4472791"/>
            <a:ext cx="5286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FEFE896B-7FED-470E-BCE1-6C08620D6B1E}"/>
              </a:ext>
            </a:extLst>
          </p:cNvPr>
          <p:cNvSpPr txBox="1"/>
          <p:nvPr/>
        </p:nvSpPr>
        <p:spPr>
          <a:xfrm>
            <a:off x="4178679" y="4344600"/>
            <a:ext cx="1711854" cy="246221"/>
          </a:xfrm>
          <a:prstGeom prst="rect">
            <a:avLst/>
          </a:prstGeom>
          <a:noFill/>
        </p:spPr>
        <p:txBody>
          <a:bodyPr wrap="square" rtlCol="0">
            <a:spAutoFit/>
          </a:bodyPr>
          <a:lstStyle/>
          <a:p>
            <a:r>
              <a:rPr lang="en-US" sz="1000" dirty="0"/>
              <a:t>The metabolite information</a:t>
            </a:r>
          </a:p>
        </p:txBody>
      </p:sp>
      <p:cxnSp>
        <p:nvCxnSpPr>
          <p:cNvPr id="21" name="Straight Arrow Connector 20">
            <a:extLst>
              <a:ext uri="{FF2B5EF4-FFF2-40B4-BE49-F238E27FC236}">
                <a16:creationId xmlns:a16="http://schemas.microsoft.com/office/drawing/2014/main" id="{069DE746-98E5-46D8-92B9-9E9E1727B8E1}"/>
              </a:ext>
            </a:extLst>
          </p:cNvPr>
          <p:cNvCxnSpPr/>
          <p:nvPr/>
        </p:nvCxnSpPr>
        <p:spPr>
          <a:xfrm>
            <a:off x="5728926" y="4650591"/>
            <a:ext cx="5286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3CF8E2DC-5B35-41CC-98EF-2F1D0C618AC0}"/>
              </a:ext>
            </a:extLst>
          </p:cNvPr>
          <p:cNvSpPr txBox="1"/>
          <p:nvPr/>
        </p:nvSpPr>
        <p:spPr>
          <a:xfrm>
            <a:off x="4366533" y="4522400"/>
            <a:ext cx="1529080" cy="246221"/>
          </a:xfrm>
          <a:prstGeom prst="rect">
            <a:avLst/>
          </a:prstGeom>
          <a:noFill/>
        </p:spPr>
        <p:txBody>
          <a:bodyPr wrap="square" rtlCol="0">
            <a:spAutoFit/>
          </a:bodyPr>
          <a:lstStyle/>
          <a:p>
            <a:r>
              <a:rPr lang="en-US" sz="1000" dirty="0"/>
              <a:t>The sample information</a:t>
            </a:r>
          </a:p>
        </p:txBody>
      </p:sp>
      <p:cxnSp>
        <p:nvCxnSpPr>
          <p:cNvPr id="24" name="Straight Arrow Connector 23">
            <a:extLst>
              <a:ext uri="{FF2B5EF4-FFF2-40B4-BE49-F238E27FC236}">
                <a16:creationId xmlns:a16="http://schemas.microsoft.com/office/drawing/2014/main" id="{F00A52FD-28DA-47E4-95A4-EE617A111FD8}"/>
              </a:ext>
            </a:extLst>
          </p:cNvPr>
          <p:cNvCxnSpPr/>
          <p:nvPr/>
        </p:nvCxnSpPr>
        <p:spPr>
          <a:xfrm>
            <a:off x="5723846" y="5013887"/>
            <a:ext cx="5286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9006D3D9-A014-4F56-941D-26DD40A0AF40}"/>
              </a:ext>
            </a:extLst>
          </p:cNvPr>
          <p:cNvSpPr txBox="1"/>
          <p:nvPr/>
        </p:nvSpPr>
        <p:spPr>
          <a:xfrm>
            <a:off x="4178679" y="4890776"/>
            <a:ext cx="1957070" cy="246221"/>
          </a:xfrm>
          <a:prstGeom prst="rect">
            <a:avLst/>
          </a:prstGeom>
          <a:noFill/>
        </p:spPr>
        <p:txBody>
          <a:bodyPr wrap="square" rtlCol="0">
            <a:spAutoFit/>
          </a:bodyPr>
          <a:lstStyle/>
          <a:p>
            <a:r>
              <a:rPr lang="en-US" sz="1000" dirty="0"/>
              <a:t>Finished statistical analysis</a:t>
            </a:r>
          </a:p>
        </p:txBody>
      </p:sp>
      <p:sp>
        <p:nvSpPr>
          <p:cNvPr id="26" name="Rectangle 25">
            <a:extLst>
              <a:ext uri="{FF2B5EF4-FFF2-40B4-BE49-F238E27FC236}">
                <a16:creationId xmlns:a16="http://schemas.microsoft.com/office/drawing/2014/main" id="{2AA689A2-A049-4EF9-8DCF-3E8E271007BF}"/>
              </a:ext>
            </a:extLst>
          </p:cNvPr>
          <p:cNvSpPr/>
          <p:nvPr/>
        </p:nvSpPr>
        <p:spPr>
          <a:xfrm>
            <a:off x="6267723" y="4750240"/>
            <a:ext cx="1541766" cy="516193"/>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4F7A1D0C-DE0A-415D-97D6-846B1A0852E6}"/>
              </a:ext>
            </a:extLst>
          </p:cNvPr>
          <p:cNvPicPr>
            <a:picLocks noChangeAspect="1"/>
          </p:cNvPicPr>
          <p:nvPr/>
        </p:nvPicPr>
        <p:blipFill>
          <a:blip r:embed="rId4"/>
          <a:stretch>
            <a:fillRect/>
          </a:stretch>
        </p:blipFill>
        <p:spPr>
          <a:xfrm>
            <a:off x="7542524" y="5328338"/>
            <a:ext cx="797878" cy="797878"/>
          </a:xfrm>
          <a:prstGeom prst="rect">
            <a:avLst/>
          </a:prstGeom>
        </p:spPr>
      </p:pic>
      <p:cxnSp>
        <p:nvCxnSpPr>
          <p:cNvPr id="29" name="Straight Arrow Connector 28">
            <a:extLst>
              <a:ext uri="{FF2B5EF4-FFF2-40B4-BE49-F238E27FC236}">
                <a16:creationId xmlns:a16="http://schemas.microsoft.com/office/drawing/2014/main" id="{080F739F-2C35-4A80-B644-6F553D1FB8D2}"/>
              </a:ext>
            </a:extLst>
          </p:cNvPr>
          <p:cNvCxnSpPr>
            <a:cxnSpLocks/>
          </p:cNvCxnSpPr>
          <p:nvPr/>
        </p:nvCxnSpPr>
        <p:spPr>
          <a:xfrm flipH="1">
            <a:off x="8264202" y="5398256"/>
            <a:ext cx="4762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33A03D01-78D6-4895-99EA-587DBAD89AB7}"/>
              </a:ext>
            </a:extLst>
          </p:cNvPr>
          <p:cNvSpPr txBox="1"/>
          <p:nvPr/>
        </p:nvSpPr>
        <p:spPr>
          <a:xfrm>
            <a:off x="8740412" y="5274436"/>
            <a:ext cx="2077721" cy="707886"/>
          </a:xfrm>
          <a:prstGeom prst="rect">
            <a:avLst/>
          </a:prstGeom>
          <a:noFill/>
        </p:spPr>
        <p:txBody>
          <a:bodyPr wrap="square" rtlCol="0">
            <a:spAutoFit/>
          </a:bodyPr>
          <a:lstStyle/>
          <a:p>
            <a:r>
              <a:rPr lang="en-US" sz="1000" b="1" dirty="0"/>
              <a:t>Right click </a:t>
            </a:r>
            <a:r>
              <a:rPr lang="en-US" sz="1000" dirty="0"/>
              <a:t>the file/folder to show this menu</a:t>
            </a:r>
          </a:p>
          <a:p>
            <a:r>
              <a:rPr lang="en-US" sz="1000" dirty="0"/>
              <a:t>You can download statistical analysis result by clicking the </a:t>
            </a:r>
            <a:r>
              <a:rPr lang="en-US" sz="1000" i="1" dirty="0"/>
              <a:t>download</a:t>
            </a:r>
            <a:r>
              <a:rPr lang="en-US" sz="1000" dirty="0"/>
              <a:t>.</a:t>
            </a:r>
          </a:p>
        </p:txBody>
      </p:sp>
      <p:sp>
        <p:nvSpPr>
          <p:cNvPr id="34" name="Rectangle 33">
            <a:extLst>
              <a:ext uri="{FF2B5EF4-FFF2-40B4-BE49-F238E27FC236}">
                <a16:creationId xmlns:a16="http://schemas.microsoft.com/office/drawing/2014/main" id="{A8240F53-F5F7-4E5A-B022-CA8003360CD9}"/>
              </a:ext>
            </a:extLst>
          </p:cNvPr>
          <p:cNvSpPr/>
          <p:nvPr/>
        </p:nvSpPr>
        <p:spPr>
          <a:xfrm>
            <a:off x="258672" y="6374477"/>
            <a:ext cx="2828563" cy="385081"/>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r>
              <a:rPr lang="en-US" dirty="0"/>
              <a:t>Click to create new project</a:t>
            </a:r>
          </a:p>
        </p:txBody>
      </p:sp>
      <p:pic>
        <p:nvPicPr>
          <p:cNvPr id="36" name="Graphic 35" descr="Right Pointing Backhand Index ">
            <a:extLst>
              <a:ext uri="{FF2B5EF4-FFF2-40B4-BE49-F238E27FC236}">
                <a16:creationId xmlns:a16="http://schemas.microsoft.com/office/drawing/2014/main" id="{4392B7A8-C3F5-4A10-A7EF-65555DA70FE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7359838" y="5164218"/>
            <a:ext cx="241563" cy="241563"/>
          </a:xfrm>
          <a:prstGeom prst="rect">
            <a:avLst/>
          </a:prstGeom>
        </p:spPr>
      </p:pic>
      <p:sp>
        <p:nvSpPr>
          <p:cNvPr id="37" name="Oval 36">
            <a:extLst>
              <a:ext uri="{FF2B5EF4-FFF2-40B4-BE49-F238E27FC236}">
                <a16:creationId xmlns:a16="http://schemas.microsoft.com/office/drawing/2014/main" id="{42152125-8B17-457A-BCB5-846E4CB010AF}"/>
              </a:ext>
            </a:extLst>
          </p:cNvPr>
          <p:cNvSpPr/>
          <p:nvPr/>
        </p:nvSpPr>
        <p:spPr>
          <a:xfrm>
            <a:off x="10372725" y="241286"/>
            <a:ext cx="1495425" cy="137358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b="1" i="1" dirty="0">
                <a:solidFill>
                  <a:srgbClr val="FF0000"/>
                </a:solidFill>
              </a:rPr>
              <a:t>2</a:t>
            </a:r>
          </a:p>
        </p:txBody>
      </p:sp>
      <p:sp>
        <p:nvSpPr>
          <p:cNvPr id="31" name="Rectangle 30">
            <a:extLst>
              <a:ext uri="{FF2B5EF4-FFF2-40B4-BE49-F238E27FC236}">
                <a16:creationId xmlns:a16="http://schemas.microsoft.com/office/drawing/2014/main" id="{B0AEAF35-03E1-49F8-8F74-6BE480642835}"/>
              </a:ext>
            </a:extLst>
          </p:cNvPr>
          <p:cNvSpPr/>
          <p:nvPr/>
        </p:nvSpPr>
        <p:spPr>
          <a:xfrm>
            <a:off x="36739" y="73479"/>
            <a:ext cx="12123965" cy="670696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64730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A0CBE4-6A11-448F-B227-6A4449EDA2FD}"/>
              </a:ext>
            </a:extLst>
          </p:cNvPr>
          <p:cNvPicPr>
            <a:picLocks noChangeAspect="1"/>
          </p:cNvPicPr>
          <p:nvPr/>
        </p:nvPicPr>
        <p:blipFill>
          <a:blip r:embed="rId2"/>
          <a:stretch>
            <a:fillRect/>
          </a:stretch>
        </p:blipFill>
        <p:spPr>
          <a:xfrm>
            <a:off x="437515" y="2214245"/>
            <a:ext cx="3829050" cy="1666875"/>
          </a:xfrm>
          <a:prstGeom prst="rect">
            <a:avLst/>
          </a:prstGeom>
        </p:spPr>
      </p:pic>
      <p:sp>
        <p:nvSpPr>
          <p:cNvPr id="4" name="TextBox 3">
            <a:extLst>
              <a:ext uri="{FF2B5EF4-FFF2-40B4-BE49-F238E27FC236}">
                <a16:creationId xmlns:a16="http://schemas.microsoft.com/office/drawing/2014/main" id="{DB89968F-4468-4AA0-B221-2AEED2E4202E}"/>
              </a:ext>
            </a:extLst>
          </p:cNvPr>
          <p:cNvSpPr txBox="1"/>
          <p:nvPr/>
        </p:nvSpPr>
        <p:spPr>
          <a:xfrm>
            <a:off x="1036320" y="3784600"/>
            <a:ext cx="10901680" cy="369332"/>
          </a:xfrm>
          <a:prstGeom prst="rect">
            <a:avLst/>
          </a:prstGeom>
          <a:noFill/>
        </p:spPr>
        <p:txBody>
          <a:bodyPr wrap="square" rtlCol="0">
            <a:spAutoFit/>
          </a:bodyPr>
          <a:lstStyle/>
          <a:p>
            <a:r>
              <a:rPr lang="en-US" dirty="0">
                <a:solidFill>
                  <a:srgbClr val="FF0000"/>
                </a:solidFill>
              </a:rPr>
              <a:t>Click to select and activate a project. Once you click, you will be redirected to the project detail page. </a:t>
            </a:r>
          </a:p>
        </p:txBody>
      </p:sp>
      <p:sp>
        <p:nvSpPr>
          <p:cNvPr id="5" name="TextBox 4">
            <a:extLst>
              <a:ext uri="{FF2B5EF4-FFF2-40B4-BE49-F238E27FC236}">
                <a16:creationId xmlns:a16="http://schemas.microsoft.com/office/drawing/2014/main" id="{6075328A-6077-4FDA-9935-4F5C8664604B}"/>
              </a:ext>
            </a:extLst>
          </p:cNvPr>
          <p:cNvSpPr txBox="1"/>
          <p:nvPr/>
        </p:nvSpPr>
        <p:spPr>
          <a:xfrm>
            <a:off x="3108960" y="1692513"/>
            <a:ext cx="8351520" cy="646331"/>
          </a:xfrm>
          <a:prstGeom prst="rect">
            <a:avLst/>
          </a:prstGeom>
          <a:noFill/>
        </p:spPr>
        <p:txBody>
          <a:bodyPr wrap="square" rtlCol="0">
            <a:spAutoFit/>
          </a:bodyPr>
          <a:lstStyle/>
          <a:p>
            <a:r>
              <a:rPr lang="en-US" dirty="0">
                <a:solidFill>
                  <a:schemeClr val="bg1">
                    <a:lumMod val="50000"/>
                  </a:schemeClr>
                </a:solidFill>
              </a:rPr>
              <a:t>Click to delete the project. A confirmation dialog will pop up. Once confirmed, all the files and graphs in this project will be erased completely and cannot be retrieved.</a:t>
            </a:r>
          </a:p>
        </p:txBody>
      </p:sp>
      <p:sp>
        <p:nvSpPr>
          <p:cNvPr id="6" name="Oval 5">
            <a:extLst>
              <a:ext uri="{FF2B5EF4-FFF2-40B4-BE49-F238E27FC236}">
                <a16:creationId xmlns:a16="http://schemas.microsoft.com/office/drawing/2014/main" id="{A7E23048-9FA8-47AB-B2B7-F3A87EFB4CEC}"/>
              </a:ext>
            </a:extLst>
          </p:cNvPr>
          <p:cNvSpPr/>
          <p:nvPr/>
        </p:nvSpPr>
        <p:spPr>
          <a:xfrm>
            <a:off x="394334" y="5101014"/>
            <a:ext cx="1495425" cy="137358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b="1" i="1" dirty="0">
                <a:solidFill>
                  <a:srgbClr val="FF0000"/>
                </a:solidFill>
              </a:rPr>
              <a:t>3</a:t>
            </a:r>
          </a:p>
        </p:txBody>
      </p:sp>
      <p:sp>
        <p:nvSpPr>
          <p:cNvPr id="8" name="Rectangle 7">
            <a:extLst>
              <a:ext uri="{FF2B5EF4-FFF2-40B4-BE49-F238E27FC236}">
                <a16:creationId xmlns:a16="http://schemas.microsoft.com/office/drawing/2014/main" id="{0567CE82-5869-4FF7-B943-88B07744BF0A}"/>
              </a:ext>
            </a:extLst>
          </p:cNvPr>
          <p:cNvSpPr/>
          <p:nvPr/>
        </p:nvSpPr>
        <p:spPr>
          <a:xfrm>
            <a:off x="36739" y="73479"/>
            <a:ext cx="12123965" cy="670696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15293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TotalTime>
  <Words>225</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Sili</dc:creator>
  <cp:lastModifiedBy>Sili</cp:lastModifiedBy>
  <cp:revision>12</cp:revision>
  <dcterms:created xsi:type="dcterms:W3CDTF">2018-02-12T01:39:25Z</dcterms:created>
  <dcterms:modified xsi:type="dcterms:W3CDTF">2018-02-12T03:03:59Z</dcterms:modified>
</cp:coreProperties>
</file>