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8C5DF-E108-443C-A48E-46D3292D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443"/>
            <a:ext cx="11805557" cy="2828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166940" y="2150917"/>
            <a:ext cx="2972353" cy="217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733106" y="230200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1465379" y="450263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4757453" y="1893742"/>
            <a:ext cx="7201469" cy="276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BE55FE-9F73-4955-BFDB-915C982C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" y="718180"/>
            <a:ext cx="5994094" cy="40964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3708852" y="1684264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4187219" y="1499598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bar plot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187219" y="2075468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or two factor – b</a:t>
            </a:r>
            <a:r>
              <a:rPr lang="en-US" altLang="zh-CN" dirty="0"/>
              <a:t>ar </a:t>
            </a:r>
            <a:r>
              <a:rPr lang="en-US" dirty="0"/>
              <a:t>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975798" y="5197695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36CE3-AE6E-44A6-83E8-BB1A5C4E9030}"/>
              </a:ext>
            </a:extLst>
          </p:cNvPr>
          <p:cNvCxnSpPr>
            <a:cxnSpLocks/>
          </p:cNvCxnSpPr>
          <p:nvPr/>
        </p:nvCxnSpPr>
        <p:spPr>
          <a:xfrm flipH="1">
            <a:off x="3746952" y="2260134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4311FD-24AC-4A32-A21A-6FC76FA7B1B7}"/>
              </a:ext>
            </a:extLst>
          </p:cNvPr>
          <p:cNvSpPr txBox="1"/>
          <p:nvPr/>
        </p:nvSpPr>
        <p:spPr>
          <a:xfrm>
            <a:off x="6471859" y="2925717"/>
            <a:ext cx="35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 to visualize using bar plot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919D1-CDC3-4DC7-9842-64EC44CA227A}"/>
              </a:ext>
            </a:extLst>
          </p:cNvPr>
          <p:cNvCxnSpPr>
            <a:cxnSpLocks/>
          </p:cNvCxnSpPr>
          <p:nvPr/>
        </p:nvCxnSpPr>
        <p:spPr>
          <a:xfrm flipH="1">
            <a:off x="6031591" y="311038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26EB0C-8BA4-4CF1-B101-0FE6C35C5AC0}"/>
              </a:ext>
            </a:extLst>
          </p:cNvPr>
          <p:cNvSpPr txBox="1"/>
          <p:nvPr/>
        </p:nvSpPr>
        <p:spPr>
          <a:xfrm>
            <a:off x="2376259" y="3686253"/>
            <a:ext cx="68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add </a:t>
            </a:r>
            <a:r>
              <a:rPr lang="en-US" dirty="0" err="1"/>
              <a:t>s.e.m</a:t>
            </a:r>
            <a:r>
              <a:rPr lang="en-US" dirty="0"/>
              <a:t> (standard error of mean) error 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3F320F-3C0B-475C-8F82-53380A01FC50}"/>
              </a:ext>
            </a:extLst>
          </p:cNvPr>
          <p:cNvCxnSpPr>
            <a:cxnSpLocks/>
          </p:cNvCxnSpPr>
          <p:nvPr/>
        </p:nvCxnSpPr>
        <p:spPr>
          <a:xfrm flipH="1">
            <a:off x="1935991" y="3870919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CAE68-2EF8-49F4-B756-6DDB841D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2" y="1045526"/>
            <a:ext cx="7613196" cy="2818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bar </a:t>
            </a:r>
            <a:r>
              <a:rPr lang="en-US" b="1" dirty="0"/>
              <a:t>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6E779-96FF-4551-A3CB-4E95209FBB64}"/>
              </a:ext>
            </a:extLst>
          </p:cNvPr>
          <p:cNvSpPr txBox="1"/>
          <p:nvPr/>
        </p:nvSpPr>
        <p:spPr>
          <a:xfrm>
            <a:off x="1384147" y="3965671"/>
            <a:ext cx="944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plots for each compound are generated. Click save result to put them in the database. You can always download the result form the “project structure”. </a:t>
            </a:r>
            <a:r>
              <a:rPr lang="en-US" dirty="0">
                <a:solidFill>
                  <a:srgbClr val="00B050"/>
                </a:solidFill>
              </a:rPr>
              <a:t>A publish-ready bar plot styles will be ready by June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4FE91-6E1F-42B1-AD7F-8EF638CD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4889001"/>
            <a:ext cx="3990975" cy="8096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70868-DC82-4334-B3CD-18A0C440E48F}"/>
              </a:ext>
            </a:extLst>
          </p:cNvPr>
          <p:cNvCxnSpPr>
            <a:cxnSpLocks/>
          </p:cNvCxnSpPr>
          <p:nvPr/>
        </p:nvCxnSpPr>
        <p:spPr>
          <a:xfrm>
            <a:off x="6637564" y="4457700"/>
            <a:ext cx="232682" cy="5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65</cp:revision>
  <dcterms:created xsi:type="dcterms:W3CDTF">2018-02-12T01:39:25Z</dcterms:created>
  <dcterms:modified xsi:type="dcterms:W3CDTF">2018-02-12T20:12:59Z</dcterms:modified>
</cp:coreProperties>
</file>