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ECC7-8133-4A65-9E00-D9C689C56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984E6-6B61-49FB-9F77-A1827F895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88DB6-399F-4C3F-ADA3-D04949E1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A8AB8-B3C7-40D3-9AB9-ED9E5571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E2DDA-A1BA-4C87-A49A-DAAEF2F2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2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81C6-86C6-4000-BB32-4397CE3B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A9D8C-DEBC-46C3-9039-AEECF2534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DD63E-3994-4063-9F45-12D79056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6C1C8-17E0-4D50-BBDB-FE331F52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8A753-D975-4EF4-9C4A-F3D4FA48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1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C0334A-887D-4DF8-AC4C-73E4869FC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C1F26-6CCB-4EB4-8866-F2EDB7E7B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9221E-CA4B-43CC-915C-94B0ADC5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CA57C-1D23-4566-811A-06E0F65C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1FF4E-CBC2-4417-B382-CF911A01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58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19C7-CB54-4FE1-93F4-9F68AA48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35BB6-37F2-4B7A-9405-D06009D25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726D7-1D02-4A5A-8265-A4A84218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503DC-B136-4914-BC3B-3483C9FA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051A8-050A-47F8-AB08-533A00D8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F819-DC5D-4B1A-9891-0E31A6286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56CCA-BBDE-4BC3-8910-553741F9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1F10B-5E6D-4C1C-B92B-86B1F056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5946-3B60-4E0E-95E1-AAB80733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06E31-004A-4D6A-BC0E-9AC92C38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121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7105-C0B2-46E2-B807-F72C3B66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1C15D-C183-450F-8BA6-78525CE9D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36029-F2CA-40AE-A53E-F7776F931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BD0EE-5A6E-472B-8C5D-3186CE380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6109A-333A-4C0D-AC83-F11C7457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38AEE-364E-451F-9295-DF5D391C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5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7426-DBD3-4D08-A9C3-A16D7051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D785E-366D-48D1-8ECE-F2B292B58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B25D1-F2F1-4F99-8AC5-78E9E5E1E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4756E-C3E3-4748-ACD6-232DBFC5B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B4E10-D598-4433-8528-AA066378E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AB567-763E-457C-907D-8D9A1AB7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10958-BEE6-47F8-9BDE-464CEA7F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038E0-AAB8-4DC2-A519-24808708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7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37D1-5BC7-47F5-9E6C-97A2E1FD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4BCC4-2AB9-4BF4-A64A-530C94C9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0F86E-4D4B-4825-971F-6496AAA0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BF299-1AED-4153-9BB7-5C6C78A4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4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80EC7-90D8-413F-ADE3-736E94A1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3876F-B3AF-49C1-9B38-D6A4BDCD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183B6-47D3-4DEF-9712-48CA5EA2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3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D2C4-4935-468C-939F-74A5030F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32C0E-9A0C-4CEF-B165-8783BC66F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1DEE7-0C0E-4496-A743-3FA2206A9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51A9B-DF97-4C1F-B2B3-52212D58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CFD34-F2CE-4BF0-8A82-6ED171D3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054F8-D8C9-402B-B850-C0F284DB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9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0704-A04E-4641-BD3D-981CCE9A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671D17-4D08-4B3D-9053-9BCEBAA96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CB15A-7AAD-44C8-B920-69981C7AB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EBDE9-3DF2-4CDE-8AF2-455A5922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5E99B-51EC-4BE0-BEFD-87E44345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3BE14-65FE-4AB2-BE8C-BC21D1E5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6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D04E5-CD96-4CA5-AC00-729A5919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A0C66-6165-47F8-B583-A59520DA9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B9B8-48B6-4DE0-B776-96738F37C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C878E-04A6-407C-893E-A076E86BF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D5785-8C08-42B2-AE77-84D9612C6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5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870405-56AF-4B3B-A4E4-903FFDA41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0783"/>
            <a:ext cx="12192000" cy="315643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68F0E35-6F5F-4183-8A2E-B95FD6CE69C0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6E6E7E-5267-40EE-8A4D-B665E27D052F}"/>
              </a:ext>
            </a:extLst>
          </p:cNvPr>
          <p:cNvSpPr/>
          <p:nvPr/>
        </p:nvSpPr>
        <p:spPr>
          <a:xfrm>
            <a:off x="1166940" y="2150917"/>
            <a:ext cx="3743878" cy="2176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0D1D5D0-238B-468E-872C-116FD899F8D7}"/>
              </a:ext>
            </a:extLst>
          </p:cNvPr>
          <p:cNvSpPr/>
          <p:nvPr/>
        </p:nvSpPr>
        <p:spPr>
          <a:xfrm>
            <a:off x="2733106" y="2302004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rgbClr val="FF0000"/>
                </a:solidFill>
              </a:rPr>
              <a:t>1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A344C12-95B4-4BDF-AACE-7B468E66145A}"/>
              </a:ext>
            </a:extLst>
          </p:cNvPr>
          <p:cNvSpPr/>
          <p:nvPr/>
        </p:nvSpPr>
        <p:spPr>
          <a:xfrm>
            <a:off x="11465379" y="4502638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i="1" dirty="0">
                <a:solidFill>
                  <a:srgbClr val="FF0000"/>
                </a:solidFill>
              </a:rPr>
              <a:t>2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B21CB3-7926-4710-95FF-9563D3F61A4E}"/>
              </a:ext>
            </a:extLst>
          </p:cNvPr>
          <p:cNvSpPr/>
          <p:nvPr/>
        </p:nvSpPr>
        <p:spPr>
          <a:xfrm>
            <a:off x="4953791" y="2150917"/>
            <a:ext cx="7201469" cy="27639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8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468BD6-0849-436A-9D5F-E83A392AE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94" y="592590"/>
            <a:ext cx="7572375" cy="473392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47EB27-1958-4538-BA49-9D7415B1291E}"/>
              </a:ext>
            </a:extLst>
          </p:cNvPr>
          <p:cNvCxnSpPr>
            <a:cxnSpLocks/>
          </p:cNvCxnSpPr>
          <p:nvPr/>
        </p:nvCxnSpPr>
        <p:spPr>
          <a:xfrm flipH="1">
            <a:off x="3746952" y="1858724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742758-0723-42EB-8370-2AEBCFC6A4C9}"/>
              </a:ext>
            </a:extLst>
          </p:cNvPr>
          <p:cNvSpPr txBox="1"/>
          <p:nvPr/>
        </p:nvSpPr>
        <p:spPr>
          <a:xfrm>
            <a:off x="4225319" y="1674058"/>
            <a:ext cx="289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matrix </a:t>
            </a:r>
            <a:r>
              <a:rPr lang="en-US" altLang="zh-CN"/>
              <a:t>for boxplot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2D4D9-5B49-4777-BD48-CCB7D90A365B}"/>
              </a:ext>
            </a:extLst>
          </p:cNvPr>
          <p:cNvSpPr txBox="1"/>
          <p:nvPr/>
        </p:nvSpPr>
        <p:spPr>
          <a:xfrm>
            <a:off x="4225319" y="2312233"/>
            <a:ext cx="529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or two factor - boxplot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6990C8-EAAF-4C55-B775-A82A7A40E794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C43C059-297A-4296-BB5E-5C6C275A9CFB}"/>
              </a:ext>
            </a:extLst>
          </p:cNvPr>
          <p:cNvSpPr/>
          <p:nvPr/>
        </p:nvSpPr>
        <p:spPr>
          <a:xfrm>
            <a:off x="10975798" y="5197695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EE5911-602E-4FA6-BD91-BCD287F75C0B}"/>
              </a:ext>
            </a:extLst>
          </p:cNvPr>
          <p:cNvSpPr txBox="1"/>
          <p:nvPr/>
        </p:nvSpPr>
        <p:spPr>
          <a:xfrm>
            <a:off x="876300" y="73478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parameters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836CE3-AE6E-44A6-83E8-BB1A5C4E9030}"/>
              </a:ext>
            </a:extLst>
          </p:cNvPr>
          <p:cNvCxnSpPr>
            <a:cxnSpLocks/>
          </p:cNvCxnSpPr>
          <p:nvPr/>
        </p:nvCxnSpPr>
        <p:spPr>
          <a:xfrm flipH="1">
            <a:off x="3785052" y="2496899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4311FD-24AC-4A32-A21A-6FC76FA7B1B7}"/>
              </a:ext>
            </a:extLst>
          </p:cNvPr>
          <p:cNvSpPr txBox="1"/>
          <p:nvPr/>
        </p:nvSpPr>
        <p:spPr>
          <a:xfrm>
            <a:off x="6871909" y="3664380"/>
            <a:ext cx="354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Factors to visualize using boxplot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B919D1-CDC3-4DC7-9842-64EC44CA227A}"/>
              </a:ext>
            </a:extLst>
          </p:cNvPr>
          <p:cNvCxnSpPr>
            <a:cxnSpLocks/>
          </p:cNvCxnSpPr>
          <p:nvPr/>
        </p:nvCxnSpPr>
        <p:spPr>
          <a:xfrm flipH="1">
            <a:off x="6431641" y="3849046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EC26D0-FC1E-43D1-AF92-A6085D04C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538" y="1098096"/>
            <a:ext cx="7836223" cy="28675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732ADB0-1E08-4ECA-9BDA-59009950E8A4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64D914D-AF8F-4AFF-BD3A-A46B38D4E656}"/>
              </a:ext>
            </a:extLst>
          </p:cNvPr>
          <p:cNvSpPr/>
          <p:nvPr/>
        </p:nvSpPr>
        <p:spPr>
          <a:xfrm>
            <a:off x="10151206" y="475682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531CB1-ABEB-4182-B4EE-2A936911332B}"/>
              </a:ext>
            </a:extLst>
          </p:cNvPr>
          <p:cNvSpPr txBox="1"/>
          <p:nvPr/>
        </p:nvSpPr>
        <p:spPr>
          <a:xfrm>
            <a:off x="876300" y="73478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Box</a:t>
            </a:r>
            <a:r>
              <a:rPr lang="en-US" b="1"/>
              <a:t>plot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F6E779-96FF-4551-A3CB-4E95209FBB64}"/>
              </a:ext>
            </a:extLst>
          </p:cNvPr>
          <p:cNvSpPr txBox="1"/>
          <p:nvPr/>
        </p:nvSpPr>
        <p:spPr>
          <a:xfrm>
            <a:off x="1384147" y="3965671"/>
            <a:ext cx="9441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Boxplots for each compound are generated. Click save result to put them in the database. You can always download the result form the “project structure”. </a:t>
            </a:r>
            <a:r>
              <a:rPr lang="en-US" dirty="0">
                <a:solidFill>
                  <a:srgbClr val="00B050"/>
                </a:solidFill>
              </a:rPr>
              <a:t>A publish-ready boxplot styles will be ready by June 2018.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C4FE91-6E1F-42B1-AD7F-8EF638CD2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137" y="4889001"/>
            <a:ext cx="3990975" cy="8096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970868-DC82-4334-B3CD-18A0C440E48F}"/>
              </a:ext>
            </a:extLst>
          </p:cNvPr>
          <p:cNvCxnSpPr>
            <a:cxnSpLocks/>
          </p:cNvCxnSpPr>
          <p:nvPr/>
        </p:nvCxnSpPr>
        <p:spPr>
          <a:xfrm>
            <a:off x="6637564" y="4457700"/>
            <a:ext cx="232682" cy="53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561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62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Sili</dc:creator>
  <cp:lastModifiedBy>Sili</cp:lastModifiedBy>
  <cp:revision>62</cp:revision>
  <dcterms:created xsi:type="dcterms:W3CDTF">2018-02-12T01:39:25Z</dcterms:created>
  <dcterms:modified xsi:type="dcterms:W3CDTF">2018-02-12T20:13:25Z</dcterms:modified>
</cp:coreProperties>
</file>