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D8A34-C656-4FA5-9314-EF20BEDF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4" y="649368"/>
            <a:ext cx="11199676" cy="40539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338943" y="840517"/>
            <a:ext cx="2571750" cy="178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3596732" y="2341618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5E9ECD-EC5F-4D2F-89C8-46178AECC0FC}"/>
              </a:ext>
            </a:extLst>
          </p:cNvPr>
          <p:cNvSpPr/>
          <p:nvPr/>
        </p:nvSpPr>
        <p:spPr>
          <a:xfrm>
            <a:off x="3910692" y="840516"/>
            <a:ext cx="7901303" cy="1780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AB63C3-665D-4C06-9393-07C502AC3CA7}"/>
              </a:ext>
            </a:extLst>
          </p:cNvPr>
          <p:cNvSpPr/>
          <p:nvPr/>
        </p:nvSpPr>
        <p:spPr>
          <a:xfrm>
            <a:off x="11469096" y="94280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AFC746-87F5-4F15-8909-0667C2910CE8}"/>
              </a:ext>
            </a:extLst>
          </p:cNvPr>
          <p:cNvSpPr/>
          <p:nvPr/>
        </p:nvSpPr>
        <p:spPr>
          <a:xfrm>
            <a:off x="1338942" y="2620736"/>
            <a:ext cx="7865295" cy="2082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8F9514-630C-437C-A18C-1733F296B006}"/>
              </a:ext>
            </a:extLst>
          </p:cNvPr>
          <p:cNvSpPr/>
          <p:nvPr/>
        </p:nvSpPr>
        <p:spPr>
          <a:xfrm>
            <a:off x="1405982" y="4400955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5DEA79-6FC0-4A67-8341-8AD3FA00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45" y="175941"/>
            <a:ext cx="5908766" cy="3957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14C9E-1B41-44C5-B926-AE3AF9204BEF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8E4E86-6DFC-40D7-B2BD-A085B87BB2D7}"/>
              </a:ext>
            </a:extLst>
          </p:cNvPr>
          <p:cNvSpPr/>
          <p:nvPr/>
        </p:nvSpPr>
        <p:spPr>
          <a:xfrm>
            <a:off x="169544" y="530847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92310-6D4E-4C52-B9D6-FDE488762E22}"/>
              </a:ext>
            </a:extLst>
          </p:cNvPr>
          <p:cNvCxnSpPr/>
          <p:nvPr/>
        </p:nvCxnSpPr>
        <p:spPr>
          <a:xfrm>
            <a:off x="3503567" y="1484812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CEDE02-69FB-461D-B699-DB66A5A8BCBD}"/>
              </a:ext>
            </a:extLst>
          </p:cNvPr>
          <p:cNvSpPr txBox="1"/>
          <p:nvPr/>
        </p:nvSpPr>
        <p:spPr>
          <a:xfrm>
            <a:off x="261256" y="1260541"/>
            <a:ext cx="420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 set for transformation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DC4523-E418-4714-8CB9-3C01FCE3696D}"/>
              </a:ext>
            </a:extLst>
          </p:cNvPr>
          <p:cNvCxnSpPr/>
          <p:nvPr/>
        </p:nvCxnSpPr>
        <p:spPr>
          <a:xfrm>
            <a:off x="3503567" y="2082165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BD79B0-3ECC-4874-A861-0D275B1E2031}"/>
              </a:ext>
            </a:extLst>
          </p:cNvPr>
          <p:cNvSpPr txBox="1"/>
          <p:nvPr/>
        </p:nvSpPr>
        <p:spPr>
          <a:xfrm>
            <a:off x="2008413" y="1867631"/>
            <a:ext cx="166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2EFE9-48AC-412D-9A83-11CD7FEEBC54}"/>
              </a:ext>
            </a:extLst>
          </p:cNvPr>
          <p:cNvCxnSpPr>
            <a:cxnSpLocks/>
          </p:cNvCxnSpPr>
          <p:nvPr/>
        </p:nvCxnSpPr>
        <p:spPr>
          <a:xfrm>
            <a:off x="3503567" y="2559675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2B8D54-3276-4032-86A8-777717FDC400}"/>
              </a:ext>
            </a:extLst>
          </p:cNvPr>
          <p:cNvSpPr txBox="1"/>
          <p:nvPr/>
        </p:nvSpPr>
        <p:spPr>
          <a:xfrm>
            <a:off x="359229" y="2345141"/>
            <a:ext cx="331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check normality before/after transformation. Can be used to help choosing appropriate method.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C40C2-451B-4CC5-8272-4958BB3A1DFB}"/>
              </a:ext>
            </a:extLst>
          </p:cNvPr>
          <p:cNvSpPr txBox="1"/>
          <p:nvPr/>
        </p:nvSpPr>
        <p:spPr>
          <a:xfrm>
            <a:off x="7018564" y="2345141"/>
            <a:ext cx="379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visualize before/after transformation using Principal Component Analysis. Can be used to help choosing appropriate method.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56CFC6-C92B-463A-A38C-C232A4CD41E3}"/>
              </a:ext>
            </a:extLst>
          </p:cNvPr>
          <p:cNvCxnSpPr>
            <a:cxnSpLocks/>
          </p:cNvCxnSpPr>
          <p:nvPr/>
        </p:nvCxnSpPr>
        <p:spPr>
          <a:xfrm flipH="1">
            <a:off x="6023610" y="2945305"/>
            <a:ext cx="801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CB872-38F1-4D2B-9045-85FDE7B2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" y="335862"/>
            <a:ext cx="9788979" cy="225315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D2C02B6-D867-4A71-9550-08C42A59DE07}"/>
              </a:ext>
            </a:extLst>
          </p:cNvPr>
          <p:cNvSpPr/>
          <p:nvPr/>
        </p:nvSpPr>
        <p:spPr>
          <a:xfrm>
            <a:off x="169544" y="530847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DED96-4543-40D5-8B29-20DB46CB2EE8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9F76C-511B-4115-952E-6F6DFB2ED39C}"/>
              </a:ext>
            </a:extLst>
          </p:cNvPr>
          <p:cNvSpPr txBox="1"/>
          <p:nvPr/>
        </p:nvSpPr>
        <p:spPr>
          <a:xfrm>
            <a:off x="3302454" y="2702379"/>
            <a:ext cx="227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 test (Shapiro test) p value before 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B0A6-2C10-4E13-B653-58FFE3A96318}"/>
              </a:ext>
            </a:extLst>
          </p:cNvPr>
          <p:cNvSpPr txBox="1"/>
          <p:nvPr/>
        </p:nvSpPr>
        <p:spPr>
          <a:xfrm>
            <a:off x="6516461" y="2688177"/>
            <a:ext cx="227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Normality test (Shapiro test) p value after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69781-7B6B-4481-9C94-B16A93B03D13}"/>
              </a:ext>
            </a:extLst>
          </p:cNvPr>
          <p:cNvSpPr txBox="1"/>
          <p:nvPr/>
        </p:nvSpPr>
        <p:spPr>
          <a:xfrm>
            <a:off x="1159329" y="3710669"/>
            <a:ext cx="904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 value less than 0.05 indicates a reject of normality. Usually, the larger the p value, the “more normal” distributed the compound is.</a:t>
            </a:r>
          </a:p>
        </p:txBody>
      </p:sp>
    </p:spTree>
    <p:extLst>
      <p:ext uri="{BB962C8B-B14F-4D97-AF65-F5344CB8AC3E}">
        <p14:creationId xmlns:p14="http://schemas.microsoft.com/office/powerpoint/2010/main" val="364684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617A51A0-4886-4B92-86C7-2C98D014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8" y="471811"/>
            <a:ext cx="6965920" cy="20201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4DC573-D0CF-4219-B719-455DE6B7DE89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AB826E-5E58-4E6A-A38B-203E6782E005}"/>
              </a:ext>
            </a:extLst>
          </p:cNvPr>
          <p:cNvSpPr/>
          <p:nvPr/>
        </p:nvSpPr>
        <p:spPr>
          <a:xfrm>
            <a:off x="169544" y="530847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884D7-DCD0-42F9-8C7C-62C6BB2D945B}"/>
              </a:ext>
            </a:extLst>
          </p:cNvPr>
          <p:cNvSpPr txBox="1"/>
          <p:nvPr/>
        </p:nvSpPr>
        <p:spPr>
          <a:xfrm>
            <a:off x="532976" y="1297203"/>
            <a:ext cx="650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Summarize the normality before/after transformation.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0A527-4D9C-463B-9384-CF13613EC24D}"/>
              </a:ext>
            </a:extLst>
          </p:cNvPr>
          <p:cNvSpPr/>
          <p:nvPr/>
        </p:nvSpPr>
        <p:spPr>
          <a:xfrm>
            <a:off x="628650" y="1065405"/>
            <a:ext cx="2725783" cy="161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4AB0C-9FFF-4C63-900D-342543D488D4}"/>
              </a:ext>
            </a:extLst>
          </p:cNvPr>
          <p:cNvSpPr txBox="1"/>
          <p:nvPr/>
        </p:nvSpPr>
        <p:spPr>
          <a:xfrm>
            <a:off x="628650" y="1666535"/>
            <a:ext cx="3342187" cy="2308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Got improved means Shapiro normality t test p value got larger.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19F0-458D-4E7E-A921-A9DAC3DB8685}"/>
              </a:ext>
            </a:extLst>
          </p:cNvPr>
          <p:cNvSpPr txBox="1"/>
          <p:nvPr/>
        </p:nvSpPr>
        <p:spPr>
          <a:xfrm>
            <a:off x="7335611" y="1065405"/>
            <a:ext cx="274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visualization of Shapiro normality test p value. </a:t>
            </a:r>
            <a:r>
              <a:rPr lang="en-US" dirty="0">
                <a:solidFill>
                  <a:schemeClr val="bg1"/>
                </a:solidFill>
                <a:highlight>
                  <a:srgbClr val="2A8600"/>
                </a:highlight>
              </a:rPr>
              <a:t>Greens</a:t>
            </a:r>
            <a:r>
              <a:rPr lang="en-US" dirty="0"/>
              <a:t> are compounds got improved.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EAB08-F82F-4123-82D1-F22826CF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0" y="2741926"/>
            <a:ext cx="8544630" cy="1890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C7AA90-59B8-4DAB-A596-087DD0DBE5C9}"/>
              </a:ext>
            </a:extLst>
          </p:cNvPr>
          <p:cNvSpPr txBox="1"/>
          <p:nvPr/>
        </p:nvSpPr>
        <p:spPr>
          <a:xfrm>
            <a:off x="628650" y="4754799"/>
            <a:ext cx="913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before/after transformation using Principal Component Analysis. </a:t>
            </a:r>
          </a:p>
        </p:txBody>
      </p:sp>
    </p:spTree>
    <p:extLst>
      <p:ext uri="{BB962C8B-B14F-4D97-AF65-F5344CB8AC3E}">
        <p14:creationId xmlns:p14="http://schemas.microsoft.com/office/powerpoint/2010/main" val="118176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148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19</cp:revision>
  <dcterms:created xsi:type="dcterms:W3CDTF">2018-02-12T01:39:25Z</dcterms:created>
  <dcterms:modified xsi:type="dcterms:W3CDTF">2018-02-12T04:41:28Z</dcterms:modified>
</cp:coreProperties>
</file>