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6AA444-3359-4B74-8904-B46323F4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6" y="1334861"/>
            <a:ext cx="9895114" cy="24809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423308" y="1820635"/>
            <a:ext cx="2858860" cy="173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3890645" y="3268265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FA7EDC-DC55-4226-AB2B-355E7720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1" y="204515"/>
            <a:ext cx="3345500" cy="2364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C32E09-810B-4A57-A7E9-5A770CFCB015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97679D-F490-45AA-90E4-F528638B706B}"/>
              </a:ext>
            </a:extLst>
          </p:cNvPr>
          <p:cNvCxnSpPr>
            <a:cxnSpLocks/>
          </p:cNvCxnSpPr>
          <p:nvPr/>
        </p:nvCxnSpPr>
        <p:spPr>
          <a:xfrm flipH="1">
            <a:off x="1563191" y="744583"/>
            <a:ext cx="232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EAA701-F18F-4EBB-B682-7B4E7AD6FD05}"/>
              </a:ext>
            </a:extLst>
          </p:cNvPr>
          <p:cNvSpPr txBox="1"/>
          <p:nvPr/>
        </p:nvSpPr>
        <p:spPr>
          <a:xfrm>
            <a:off x="1725136" y="606083"/>
            <a:ext cx="14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  <a:r>
              <a:rPr lang="zh-CN" altLang="en-US" sz="1200" dirty="0"/>
              <a:t> </a:t>
            </a:r>
            <a:r>
              <a:rPr lang="en-US" altLang="zh-CN" sz="1200" dirty="0"/>
              <a:t>matrix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02A70-E504-4A0E-99E3-DC7BD851C3CE}"/>
              </a:ext>
            </a:extLst>
          </p:cNvPr>
          <p:cNvSpPr txBox="1"/>
          <p:nvPr/>
        </p:nvSpPr>
        <p:spPr>
          <a:xfrm>
            <a:off x="271893" y="2511503"/>
            <a:ext cx="11570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Two way fold change:</a:t>
            </a:r>
          </a:p>
          <a:p>
            <a:r>
              <a:rPr lang="en-US" sz="1200" dirty="0"/>
              <a:t>Checking this to calculate fold change of two-factors. For example, in this example data, we have species (first factor) of pumpkin vs tomatillo and treatment (second factor) MeOH-</a:t>
            </a:r>
            <a:r>
              <a:rPr lang="en-US" sz="1200" dirty="0" err="1"/>
              <a:t>frz</a:t>
            </a:r>
            <a:r>
              <a:rPr lang="en-US" sz="1200" dirty="0"/>
              <a:t>, ACN.IPA-</a:t>
            </a:r>
            <a:r>
              <a:rPr lang="en-US" sz="1200" dirty="0" err="1"/>
              <a:t>frz</a:t>
            </a:r>
            <a:r>
              <a:rPr lang="en-US" sz="1200" dirty="0"/>
              <a:t>, MeOH.CHCL3-frz, MeOH.CHCL3-lyph. By checking two way fold change, </a:t>
            </a:r>
            <a:r>
              <a:rPr lang="en-US" sz="1200" dirty="0" err="1"/>
              <a:t>MetDA</a:t>
            </a:r>
            <a:r>
              <a:rPr lang="en-US" sz="1200" dirty="0"/>
              <a:t> will calculate following fold changes for each compound,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Fold change on the first factor:</a:t>
            </a:r>
            <a:r>
              <a:rPr lang="en-US" sz="1200" dirty="0"/>
              <a:t> average(pumpkin)/average(tomatillo)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Fold change on the second factor: </a:t>
            </a:r>
            <a:r>
              <a:rPr lang="en-US" sz="1200" dirty="0"/>
              <a:t>average(MeOH-</a:t>
            </a:r>
            <a:r>
              <a:rPr lang="en-US" sz="1200" dirty="0" err="1"/>
              <a:t>frz</a:t>
            </a:r>
            <a:r>
              <a:rPr lang="en-US" sz="1200" dirty="0"/>
              <a:t>)/average(ACN.IPA-</a:t>
            </a:r>
            <a:r>
              <a:rPr lang="en-US" sz="1200" dirty="0" err="1"/>
              <a:t>frz</a:t>
            </a:r>
            <a:r>
              <a:rPr lang="en-US" sz="1200" dirty="0"/>
              <a:t>), average(MeOH-</a:t>
            </a:r>
            <a:r>
              <a:rPr lang="en-US" sz="1200" dirty="0" err="1"/>
              <a:t>frz</a:t>
            </a:r>
            <a:r>
              <a:rPr lang="en-US" sz="1200" dirty="0"/>
              <a:t>)/average(MeOH.CHCL3-frz), average(MeOH-</a:t>
            </a:r>
            <a:r>
              <a:rPr lang="en-US" sz="1200" dirty="0" err="1"/>
              <a:t>frz</a:t>
            </a:r>
            <a:r>
              <a:rPr lang="en-US" sz="1200" dirty="0"/>
              <a:t>)/average(MeOH.CHCL3-lyph), average(ACN.IPA-</a:t>
            </a:r>
            <a:r>
              <a:rPr lang="en-US" sz="1200" dirty="0" err="1"/>
              <a:t>frz</a:t>
            </a:r>
            <a:r>
              <a:rPr lang="en-US" sz="1200" dirty="0"/>
              <a:t>)/average(MeOH.CHCL3-frz), average(ACN.IPA-</a:t>
            </a:r>
            <a:r>
              <a:rPr lang="en-US" sz="1200" dirty="0" err="1"/>
              <a:t>frz</a:t>
            </a:r>
            <a:r>
              <a:rPr lang="en-US" sz="1200" dirty="0"/>
              <a:t>)/average(MeOH.CHCL3-lyph), average(MeOH.CHCL3-frz)/average(MeOH.CHCL3-lyph).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Fold change on the first factor at each level of second factor: </a:t>
            </a:r>
            <a:r>
              <a:rPr lang="en-US" sz="1200" dirty="0"/>
              <a:t>average(pumpkin)/average(tomatillo) at MeOH-</a:t>
            </a:r>
            <a:r>
              <a:rPr lang="en-US" sz="1200" dirty="0" err="1"/>
              <a:t>frz</a:t>
            </a:r>
            <a:r>
              <a:rPr lang="en-US" sz="1200" dirty="0"/>
              <a:t>, etc. [calculating the fold change of pumpkin/ tomatillo using only MeOH-</a:t>
            </a:r>
            <a:r>
              <a:rPr lang="en-US" sz="1200" dirty="0" err="1"/>
              <a:t>frz</a:t>
            </a:r>
            <a:r>
              <a:rPr lang="en-US" sz="1200" dirty="0"/>
              <a:t> samples]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Fold change on the second factor at each level of first factor: </a:t>
            </a:r>
            <a:r>
              <a:rPr lang="en-US" sz="1200" dirty="0"/>
              <a:t>average(MeOH-</a:t>
            </a:r>
            <a:r>
              <a:rPr lang="en-US" sz="1200" dirty="0" err="1"/>
              <a:t>frz</a:t>
            </a:r>
            <a:r>
              <a:rPr lang="en-US" sz="1200" dirty="0"/>
              <a:t>)/average(ACN.IPA-</a:t>
            </a:r>
            <a:r>
              <a:rPr lang="en-US" sz="1200" dirty="0" err="1"/>
              <a:t>frz</a:t>
            </a:r>
            <a:r>
              <a:rPr lang="en-US" sz="1200" dirty="0"/>
              <a:t>) at pumpkin,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Without checking two way fold change, only one factor is needed to calculate fold change. For example, average(pumpkin)/average(tomatillo)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96888-1B56-4BA3-AA3E-7434E270FBB1}"/>
              </a:ext>
            </a:extLst>
          </p:cNvPr>
          <p:cNvSpPr txBox="1"/>
          <p:nvPr/>
        </p:nvSpPr>
        <p:spPr>
          <a:xfrm>
            <a:off x="232001" y="4529827"/>
            <a:ext cx="11570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Method:</a:t>
            </a:r>
          </a:p>
          <a:p>
            <a:r>
              <a:rPr lang="en-US" sz="1200" dirty="0"/>
              <a:t>Average measure can use either mean or median.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B41428-5A57-4A2F-89B4-19BA565009B7}"/>
              </a:ext>
            </a:extLst>
          </p:cNvPr>
          <p:cNvSpPr/>
          <p:nvPr/>
        </p:nvSpPr>
        <p:spPr>
          <a:xfrm>
            <a:off x="10212161" y="5176158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058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270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22</cp:revision>
  <dcterms:created xsi:type="dcterms:W3CDTF">2018-02-12T01:39:25Z</dcterms:created>
  <dcterms:modified xsi:type="dcterms:W3CDTF">2018-02-12T17:14:24Z</dcterms:modified>
</cp:coreProperties>
</file>