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F05C76-0771-4489-BBBA-1085AA03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9" y="1893742"/>
            <a:ext cx="11850460" cy="29500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1166940" y="2150917"/>
            <a:ext cx="2972353" cy="217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2733106" y="2302004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44C12-95B4-4BDF-AACE-7B468E66145A}"/>
              </a:ext>
            </a:extLst>
          </p:cNvPr>
          <p:cNvSpPr/>
          <p:nvPr/>
        </p:nvSpPr>
        <p:spPr>
          <a:xfrm>
            <a:off x="11485790" y="4290367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B21CB3-7926-4710-95FF-9563D3F61A4E}"/>
              </a:ext>
            </a:extLst>
          </p:cNvPr>
          <p:cNvSpPr/>
          <p:nvPr/>
        </p:nvSpPr>
        <p:spPr>
          <a:xfrm>
            <a:off x="4757453" y="1893742"/>
            <a:ext cx="7201469" cy="2763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D4DCA0-262E-410D-894A-0DDCB283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54" y="552854"/>
            <a:ext cx="4374230" cy="324343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47EB27-1958-4538-BA49-9D7415B1291E}"/>
              </a:ext>
            </a:extLst>
          </p:cNvPr>
          <p:cNvCxnSpPr>
            <a:cxnSpLocks/>
          </p:cNvCxnSpPr>
          <p:nvPr/>
        </p:nvCxnSpPr>
        <p:spPr>
          <a:xfrm flipH="1">
            <a:off x="2443387" y="1314161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42758-0723-42EB-8370-2AEBCFC6A4C9}"/>
              </a:ext>
            </a:extLst>
          </p:cNvPr>
          <p:cNvSpPr txBox="1"/>
          <p:nvPr/>
        </p:nvSpPr>
        <p:spPr>
          <a:xfrm>
            <a:off x="2921754" y="1129495"/>
            <a:ext cx="289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 for line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4D9-5B49-4777-BD48-CCB7D90A365B}"/>
              </a:ext>
            </a:extLst>
          </p:cNvPr>
          <p:cNvSpPr txBox="1"/>
          <p:nvPr/>
        </p:nvSpPr>
        <p:spPr>
          <a:xfrm>
            <a:off x="2227791" y="1520699"/>
            <a:ext cx="52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or two factor – b</a:t>
            </a:r>
            <a:r>
              <a:rPr lang="en-US" altLang="zh-CN" dirty="0"/>
              <a:t>ar </a:t>
            </a:r>
            <a:r>
              <a:rPr lang="en-US" dirty="0"/>
              <a:t>plot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990C8-EAAF-4C55-B775-A82A7A40E79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43C059-297A-4296-BB5E-5C6C275A9CFB}"/>
              </a:ext>
            </a:extLst>
          </p:cNvPr>
          <p:cNvSpPr/>
          <p:nvPr/>
        </p:nvSpPr>
        <p:spPr>
          <a:xfrm>
            <a:off x="10975798" y="5197695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E5911-602E-4FA6-BD91-BCD287F75C0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parameters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836CE3-AE6E-44A6-83E8-BB1A5C4E9030}"/>
              </a:ext>
            </a:extLst>
          </p:cNvPr>
          <p:cNvCxnSpPr>
            <a:cxnSpLocks/>
          </p:cNvCxnSpPr>
          <p:nvPr/>
        </p:nvCxnSpPr>
        <p:spPr>
          <a:xfrm flipH="1">
            <a:off x="1787524" y="1705365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4311FD-24AC-4A32-A21A-6FC76FA7B1B7}"/>
              </a:ext>
            </a:extLst>
          </p:cNvPr>
          <p:cNvSpPr txBox="1"/>
          <p:nvPr/>
        </p:nvSpPr>
        <p:spPr>
          <a:xfrm>
            <a:off x="5075766" y="2234144"/>
            <a:ext cx="35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Factors to visualize using line chart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B919D1-CDC3-4DC7-9842-64EC44CA227A}"/>
              </a:ext>
            </a:extLst>
          </p:cNvPr>
          <p:cNvCxnSpPr>
            <a:cxnSpLocks/>
          </p:cNvCxnSpPr>
          <p:nvPr/>
        </p:nvCxnSpPr>
        <p:spPr>
          <a:xfrm flipH="1">
            <a:off x="4635498" y="2418810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26EB0C-8BA4-4CF1-B101-0FE6C35C5AC0}"/>
              </a:ext>
            </a:extLst>
          </p:cNvPr>
          <p:cNvSpPr txBox="1"/>
          <p:nvPr/>
        </p:nvSpPr>
        <p:spPr>
          <a:xfrm>
            <a:off x="2227791" y="2911889"/>
            <a:ext cx="684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add </a:t>
            </a:r>
            <a:r>
              <a:rPr lang="en-US" dirty="0" err="1"/>
              <a:t>s.e.m</a:t>
            </a:r>
            <a:r>
              <a:rPr lang="en-US" dirty="0"/>
              <a:t> (standard error of mean) error bar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3F320F-3C0B-475C-8F82-53380A01FC50}"/>
              </a:ext>
            </a:extLst>
          </p:cNvPr>
          <p:cNvCxnSpPr>
            <a:cxnSpLocks/>
          </p:cNvCxnSpPr>
          <p:nvPr/>
        </p:nvCxnSpPr>
        <p:spPr>
          <a:xfrm flipH="1">
            <a:off x="1787523" y="3096555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F0EE47-59FF-4505-A229-1583EFF9E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3" y="684564"/>
            <a:ext cx="7568293" cy="27793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32ADB0-1E08-4ECA-9BDA-59009950E8A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4D914D-AF8F-4AFF-BD3A-A46B38D4E656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31CB1-ABEB-4182-B4EE-2A936911332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charts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6E779-96FF-4551-A3CB-4E95209FBB64}"/>
              </a:ext>
            </a:extLst>
          </p:cNvPr>
          <p:cNvSpPr txBox="1"/>
          <p:nvPr/>
        </p:nvSpPr>
        <p:spPr>
          <a:xfrm>
            <a:off x="1384147" y="3965671"/>
            <a:ext cx="9441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charts for each compound are generated. Click save result to put them in the database. You can always download the result form the “project structure”. </a:t>
            </a:r>
            <a:r>
              <a:rPr lang="en-US" dirty="0">
                <a:solidFill>
                  <a:srgbClr val="00B050"/>
                </a:solidFill>
              </a:rPr>
              <a:t>A publish-ready </a:t>
            </a:r>
            <a:r>
              <a:rPr lang="en-US">
                <a:solidFill>
                  <a:srgbClr val="00B050"/>
                </a:solidFill>
              </a:rPr>
              <a:t>line chart </a:t>
            </a:r>
            <a:r>
              <a:rPr lang="en-US" dirty="0">
                <a:solidFill>
                  <a:srgbClr val="00B050"/>
                </a:solidFill>
              </a:rPr>
              <a:t>styles will be ready by June 2018.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4FE91-6E1F-42B1-AD7F-8EF638CD2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7" y="4889001"/>
            <a:ext cx="3990975" cy="8096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970868-DC82-4334-B3CD-18A0C440E48F}"/>
              </a:ext>
            </a:extLst>
          </p:cNvPr>
          <p:cNvCxnSpPr>
            <a:cxnSpLocks/>
          </p:cNvCxnSpPr>
          <p:nvPr/>
        </p:nvCxnSpPr>
        <p:spPr>
          <a:xfrm>
            <a:off x="6637564" y="4457700"/>
            <a:ext cx="232682" cy="53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6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84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69</cp:revision>
  <dcterms:created xsi:type="dcterms:W3CDTF">2018-02-12T01:39:25Z</dcterms:created>
  <dcterms:modified xsi:type="dcterms:W3CDTF">2018-02-12T20:15:43Z</dcterms:modified>
</cp:coreProperties>
</file>