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26C6B-C661-4C3F-BA3E-125BE70A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59" y="880609"/>
            <a:ext cx="8614587" cy="43034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937089" y="1063399"/>
            <a:ext cx="1353118" cy="159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814749" y="209775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841307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045175" y="3200400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892426" y="2803752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937089" y="2801711"/>
            <a:ext cx="3828264" cy="23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5E877-9545-4B28-B713-0ABC22075462}"/>
              </a:ext>
            </a:extLst>
          </p:cNvPr>
          <p:cNvSpPr/>
          <p:nvPr/>
        </p:nvSpPr>
        <p:spPr>
          <a:xfrm>
            <a:off x="7302726" y="3200400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5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2E541-2957-46AA-B0F2-AFEC1DAB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" y="258144"/>
            <a:ext cx="5814836" cy="39181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7" y="919780"/>
            <a:ext cx="57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Friedman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5879645" y="1657852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more than two</a:t>
            </a:r>
            <a:r>
              <a:rPr lang="en-US" dirty="0"/>
              <a:t>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5458429" y="1842518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3992639" y="2231816"/>
            <a:ext cx="965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each pair of two groups, </a:t>
            </a:r>
          </a:p>
          <a:p>
            <a:r>
              <a:rPr lang="en-US" dirty="0"/>
              <a:t>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3552373" y="242857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2E292-FF0B-4739-B416-7B1839CDBE47}"/>
              </a:ext>
            </a:extLst>
          </p:cNvPr>
          <p:cNvSpPr txBox="1"/>
          <p:nvPr/>
        </p:nvSpPr>
        <p:spPr>
          <a:xfrm>
            <a:off x="2091536" y="2873485"/>
            <a:ext cx="86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id is required for paired/repeated measure study to tell which columns of data are measured from same sample. OR how are samples paired.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54B93-11D9-4B6E-9747-3978F8E39F6D}"/>
              </a:ext>
            </a:extLst>
          </p:cNvPr>
          <p:cNvCxnSpPr>
            <a:cxnSpLocks/>
          </p:cNvCxnSpPr>
          <p:nvPr/>
        </p:nvCxnSpPr>
        <p:spPr>
          <a:xfrm flipH="1">
            <a:off x="1670320" y="3058152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191709" y="367857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altLang="zh-CN" dirty="0"/>
              <a:t>Friedman test </a:t>
            </a:r>
            <a:r>
              <a:rPr lang="en-US" dirty="0"/>
              <a:t>does not have negative statistic.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191707" y="4195397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</a:t>
            </a:r>
            <a:r>
              <a:rPr lang="en-US" altLang="zh-CN" dirty="0"/>
              <a:t>Friedman test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ECD3-1D9E-442A-95A5-CCEA01F7AC6C}"/>
              </a:ext>
            </a:extLst>
          </p:cNvPr>
          <p:cNvSpPr txBox="1"/>
          <p:nvPr/>
        </p:nvSpPr>
        <p:spPr>
          <a:xfrm>
            <a:off x="191707" y="4749114"/>
            <a:ext cx="1117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adjusted_ANOVA_p_adj</a:t>
            </a:r>
            <a:r>
              <a:rPr lang="en-US" b="1" dirty="0"/>
              <a:t>:</a:t>
            </a:r>
          </a:p>
          <a:p>
            <a:r>
              <a:rPr lang="en-US" dirty="0"/>
              <a:t>Adjusted p value of </a:t>
            </a:r>
            <a:r>
              <a:rPr lang="en-US" altLang="zh-CN" dirty="0"/>
              <a:t>Friedman test </a:t>
            </a:r>
            <a:r>
              <a:rPr lang="en-US" dirty="0"/>
              <a:t>for False Discovery Rate using </a:t>
            </a:r>
            <a:r>
              <a:rPr lang="en-US" dirty="0" err="1"/>
              <a:t>Bonjanimi-Hochber</a:t>
            </a:r>
            <a:r>
              <a:rPr lang="en-US" dirty="0"/>
              <a:t> correction</a:t>
            </a:r>
          </a:p>
          <a:p>
            <a:r>
              <a:rPr lang="en-US" b="1" dirty="0"/>
              <a:t>statistic: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Positive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larger than the ACN.IPA-</a:t>
            </a:r>
            <a:r>
              <a:rPr lang="en-US" dirty="0" err="1"/>
              <a:t>frz</a:t>
            </a:r>
            <a:r>
              <a:rPr lang="en-US" dirty="0"/>
              <a:t>.</a:t>
            </a:r>
          </a:p>
          <a:p>
            <a:r>
              <a:rPr lang="en-US" dirty="0"/>
              <a:t>Negative value means the average of value of MeOH-</a:t>
            </a:r>
            <a:r>
              <a:rPr lang="en-US" dirty="0" err="1"/>
              <a:t>frz</a:t>
            </a:r>
            <a:r>
              <a:rPr lang="en-US" dirty="0"/>
              <a:t> is less than the ACN.IPA-</a:t>
            </a:r>
            <a:r>
              <a:rPr lang="en-US" dirty="0" err="1"/>
              <a:t>frz</a:t>
            </a:r>
            <a:r>
              <a:rPr lang="en-US" dirty="0"/>
              <a:t>. </a:t>
            </a:r>
            <a:endParaRPr lang="en-US" b="1" dirty="0"/>
          </a:p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comparing each pair of two groups.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3951-DA7C-456F-9D13-3894BD5B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8" y="363122"/>
            <a:ext cx="5256811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visualization of the percentage of significant compounds. For example, 0.2562 means that 25.62% of the compounds are significantly (p value &lt; 0.05) different at MeOH-</a:t>
            </a:r>
            <a:r>
              <a:rPr lang="en-US" dirty="0" err="1"/>
              <a:t>frz</a:t>
            </a:r>
            <a:r>
              <a:rPr lang="en-US" dirty="0"/>
              <a:t> vs ACN.CLC3-lyph. </a:t>
            </a:r>
          </a:p>
          <a:p>
            <a:r>
              <a:rPr lang="en-US" dirty="0"/>
              <a:t>Click each cell to go to PIE chart visualization.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43F6D-8130-4754-9342-3409DC1C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442810"/>
            <a:ext cx="5610014" cy="33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ABA31-8B7B-4EF9-8F3D-E4D232FA2423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B34C3E-9064-41AD-87CF-1636759EB345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1CC0-05DA-429B-A577-F4CED6F88E53}"/>
              </a:ext>
            </a:extLst>
          </p:cNvPr>
          <p:cNvSpPr txBox="1"/>
          <p:nvPr/>
        </p:nvSpPr>
        <p:spPr>
          <a:xfrm>
            <a:off x="338666" y="4068233"/>
            <a:ext cx="11511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significant: post hoc analysis p value &lt; 0.05 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</a:t>
            </a:r>
            <a:r>
              <a:rPr lang="en-US" dirty="0" err="1"/>
              <a:t>MoOH-frz</a:t>
            </a:r>
            <a:r>
              <a:rPr lang="en-US" dirty="0"/>
              <a:t> is larger than MeOH.CHCl3-lyph.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0CC97-18F5-45C8-B3B7-53285CEA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193040"/>
            <a:ext cx="6337768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BD829-6D77-4D5A-9ABA-A8C6FA97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4" y="396680"/>
            <a:ext cx="5366529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321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50</cp:revision>
  <dcterms:created xsi:type="dcterms:W3CDTF">2018-02-12T01:39:25Z</dcterms:created>
  <dcterms:modified xsi:type="dcterms:W3CDTF">2018-02-12T19:03:36Z</dcterms:modified>
</cp:coreProperties>
</file>