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88597-D7BD-4671-A058-2DF8DEE7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24" y="864487"/>
            <a:ext cx="8546728" cy="42708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37089" y="1063399"/>
            <a:ext cx="1353118" cy="159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14749" y="209775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841307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5922711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481518" y="283278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7089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ABF7C5-2D59-4CB0-AC76-F96F6AC7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2" y="248180"/>
            <a:ext cx="3074458" cy="352513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863600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7" y="678934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t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3617384" y="1407067"/>
            <a:ext cx="397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two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3196167" y="159173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317AE8-4D6D-4AB9-B584-72FFD9CCFABD}"/>
              </a:ext>
            </a:extLst>
          </p:cNvPr>
          <p:cNvSpPr txBox="1"/>
          <p:nvPr/>
        </p:nvSpPr>
        <p:spPr>
          <a:xfrm>
            <a:off x="2034117" y="2041457"/>
            <a:ext cx="543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of having an equal variance of two groups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DC942-ACA9-4483-9D81-37AF253DF164}"/>
              </a:ext>
            </a:extLst>
          </p:cNvPr>
          <p:cNvCxnSpPr>
            <a:cxnSpLocks/>
          </p:cNvCxnSpPr>
          <p:nvPr/>
        </p:nvCxnSpPr>
        <p:spPr>
          <a:xfrm flipH="1">
            <a:off x="1612900" y="222612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053166" y="2602772"/>
            <a:ext cx="86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either pumpkin ≠ tomatillo , or pumpkin &lt; tomatillo , or pumpkin &gt; tomatillo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1612900" y="2799529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28577-FAF7-4EA3-9C42-127CAE89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7" y="279400"/>
            <a:ext cx="5438866" cy="337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338666" y="3863522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dirty="0"/>
              <a:t>Positive value means the average of value of pumpkin is larger than the tomatillo.</a:t>
            </a:r>
          </a:p>
          <a:p>
            <a:r>
              <a:rPr lang="en-US" dirty="0"/>
              <a:t>Negative value means the average of value of pumpkin is less than the tomatillo.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338665" y="4730376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pumpkin vs tomatillo:</a:t>
            </a:r>
          </a:p>
          <a:p>
            <a:r>
              <a:rPr lang="en-US" dirty="0"/>
              <a:t>p value of t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7AF82-4B1B-4915-840B-84511FA1C22E}"/>
              </a:ext>
            </a:extLst>
          </p:cNvPr>
          <p:cNvSpPr txBox="1"/>
          <p:nvPr/>
        </p:nvSpPr>
        <p:spPr>
          <a:xfrm>
            <a:off x="338665" y="5376707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p value: pumpkin vs tomatillo:</a:t>
            </a:r>
          </a:p>
          <a:p>
            <a:r>
              <a:rPr lang="en-US" dirty="0"/>
              <a:t>p value of t test adjusted for false discovery rate using </a:t>
            </a:r>
            <a:r>
              <a:rPr lang="en-US" dirty="0" err="1"/>
              <a:t>Bonjamini</a:t>
            </a:r>
            <a:r>
              <a:rPr lang="en-US" dirty="0"/>
              <a:t>-Hochberg correction. Adjusted p value is always larger than the p value.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02C0D-FAAC-4250-A579-7F98CEEA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5" y="321732"/>
            <a:ext cx="6020237" cy="3666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9732433" cy="15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Raw significant: p value &lt; 0.05 but adjusted p value &gt; 0.05</a:t>
            </a:r>
          </a:p>
          <a:p>
            <a:r>
              <a:rPr lang="en-US" dirty="0"/>
              <a:t>FDR significant: adjusted p value &lt; 0.05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pumpkin is larger than tomatillo.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EEB51-1AB4-4E37-BF64-39CC22E5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4" y="396680"/>
            <a:ext cx="5366529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227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24</cp:revision>
  <dcterms:created xsi:type="dcterms:W3CDTF">2018-02-12T01:39:25Z</dcterms:created>
  <dcterms:modified xsi:type="dcterms:W3CDTF">2018-02-12T18:37:39Z</dcterms:modified>
</cp:coreProperties>
</file>