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C4CD76-6F31-4D51-AE1C-87C9E012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7" y="1074526"/>
            <a:ext cx="11249623" cy="4704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253093" y="1334861"/>
            <a:ext cx="1045028" cy="1845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992324" y="2921283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4646840" y="1483179"/>
            <a:ext cx="6921190" cy="225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1348832" y="353105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8361E-2397-42CD-B3F5-CF24D12D21F8}"/>
              </a:ext>
            </a:extLst>
          </p:cNvPr>
          <p:cNvSpPr/>
          <p:nvPr/>
        </p:nvSpPr>
        <p:spPr>
          <a:xfrm>
            <a:off x="1247840" y="3788229"/>
            <a:ext cx="2662853" cy="220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1785686" y="3533556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D3FF2C-360B-46DC-9800-AB7B86C1065A}"/>
              </a:ext>
            </a:extLst>
          </p:cNvPr>
          <p:cNvSpPr/>
          <p:nvPr/>
        </p:nvSpPr>
        <p:spPr>
          <a:xfrm>
            <a:off x="2464966" y="353105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5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01C50B-FCCB-48D0-A805-E6725A351827}"/>
              </a:ext>
            </a:extLst>
          </p:cNvPr>
          <p:cNvSpPr/>
          <p:nvPr/>
        </p:nvSpPr>
        <p:spPr>
          <a:xfrm>
            <a:off x="3352500" y="353105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6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E71D0-B5CA-4CB3-8D7A-81F73D01592E}"/>
              </a:ext>
            </a:extLst>
          </p:cNvPr>
          <p:cNvSpPr/>
          <p:nvPr/>
        </p:nvSpPr>
        <p:spPr>
          <a:xfrm>
            <a:off x="9322253" y="3181117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14</cp:revision>
  <dcterms:created xsi:type="dcterms:W3CDTF">2018-02-12T01:39:25Z</dcterms:created>
  <dcterms:modified xsi:type="dcterms:W3CDTF">2018-02-12T03:19:35Z</dcterms:modified>
</cp:coreProperties>
</file>