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fan@ucdavis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C4CD76-6F31-4D51-AE1C-87C9E012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7" y="1074526"/>
            <a:ext cx="11249623" cy="4704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253093" y="1334861"/>
            <a:ext cx="1045028" cy="1845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992324" y="2921283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4646840" y="1483179"/>
            <a:ext cx="6921190" cy="225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1348832" y="353105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8361E-2397-42CD-B3F5-CF24D12D21F8}"/>
              </a:ext>
            </a:extLst>
          </p:cNvPr>
          <p:cNvSpPr/>
          <p:nvPr/>
        </p:nvSpPr>
        <p:spPr>
          <a:xfrm>
            <a:off x="1247840" y="3788229"/>
            <a:ext cx="2662853" cy="220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EECA31-9061-430B-B47C-33B12C5EF2EA}"/>
              </a:ext>
            </a:extLst>
          </p:cNvPr>
          <p:cNvSpPr/>
          <p:nvPr/>
        </p:nvSpPr>
        <p:spPr>
          <a:xfrm>
            <a:off x="4701632" y="151991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92704-02A8-4E3D-9BE2-581BC520A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35" b="-84"/>
          <a:stretch/>
        </p:blipFill>
        <p:spPr>
          <a:xfrm>
            <a:off x="345894" y="303303"/>
            <a:ext cx="2419077" cy="5156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68A0F-84DB-46F4-95EE-316B7314A4B1}"/>
              </a:ext>
            </a:extLst>
          </p:cNvPr>
          <p:cNvSpPr txBox="1"/>
          <p:nvPr/>
        </p:nvSpPr>
        <p:spPr>
          <a:xfrm>
            <a:off x="3351439" y="3244334"/>
            <a:ext cx="435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tool box for the activated project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DE2D04-7119-4BD3-9009-186AD8FFC2D9}"/>
              </a:ext>
            </a:extLst>
          </p:cNvPr>
          <p:cNvCxnSpPr>
            <a:stCxn id="6" idx="1"/>
          </p:cNvCxnSpPr>
          <p:nvPr/>
        </p:nvCxnSpPr>
        <p:spPr>
          <a:xfrm flipH="1">
            <a:off x="2869747" y="3429000"/>
            <a:ext cx="481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EB89BC2-14E8-4069-92D7-F0D2435F9E4B}"/>
              </a:ext>
            </a:extLst>
          </p:cNvPr>
          <p:cNvSpPr/>
          <p:nvPr/>
        </p:nvSpPr>
        <p:spPr>
          <a:xfrm>
            <a:off x="244929" y="1343024"/>
            <a:ext cx="2583996" cy="397600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780A5-8B6B-49E5-8655-FEEB69EC9550}"/>
              </a:ext>
            </a:extLst>
          </p:cNvPr>
          <p:cNvSpPr txBox="1"/>
          <p:nvPr/>
        </p:nvSpPr>
        <p:spPr>
          <a:xfrm>
            <a:off x="3351439" y="910709"/>
            <a:ext cx="483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project list to change activated project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91567-5368-4F58-94A6-2BFCEAFEAEA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869747" y="1095375"/>
            <a:ext cx="481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E6E0B-0EF6-436D-98D0-B60C3DE6F391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07F185-226C-4AC7-AD5B-D2D982E2C1CA}"/>
              </a:ext>
            </a:extLst>
          </p:cNvPr>
          <p:cNvSpPr/>
          <p:nvPr/>
        </p:nvSpPr>
        <p:spPr>
          <a:xfrm>
            <a:off x="10350681" y="5319029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B5E22-F917-4143-B576-6D91DD2DA0E7}"/>
              </a:ext>
            </a:extLst>
          </p:cNvPr>
          <p:cNvSpPr txBox="1"/>
          <p:nvPr/>
        </p:nvSpPr>
        <p:spPr>
          <a:xfrm>
            <a:off x="345894" y="5566358"/>
            <a:ext cx="945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 are still adding new tools to the </a:t>
            </a:r>
            <a:r>
              <a:rPr lang="en-US" dirty="0" err="1">
                <a:solidFill>
                  <a:srgbClr val="00B050"/>
                </a:solidFill>
              </a:rPr>
              <a:t>MetDA</a:t>
            </a:r>
            <a:r>
              <a:rPr lang="en-US" dirty="0">
                <a:solidFill>
                  <a:srgbClr val="00B050"/>
                </a:solidFill>
              </a:rPr>
              <a:t>. If you would like to request any analysis, please feel free to contact us at </a:t>
            </a:r>
            <a:r>
              <a:rPr lang="en-US" dirty="0">
                <a:solidFill>
                  <a:srgbClr val="00B050"/>
                </a:solidFill>
                <a:hlinkClick r:id="rId3"/>
              </a:rPr>
              <a:t>slfan@ucdavis.edu</a:t>
            </a:r>
            <a:r>
              <a:rPr lang="en-US" dirty="0">
                <a:solidFill>
                  <a:srgbClr val="00B050"/>
                </a:solidFill>
              </a:rPr>
              <a:t>. We appreciate your suggestions.</a:t>
            </a:r>
          </a:p>
        </p:txBody>
      </p:sp>
    </p:spTree>
    <p:extLst>
      <p:ext uri="{BB962C8B-B14F-4D97-AF65-F5344CB8AC3E}">
        <p14:creationId xmlns:p14="http://schemas.microsoft.com/office/powerpoint/2010/main" val="3215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B8D1D-537E-4581-B1B6-F5CB5065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" y="265334"/>
            <a:ext cx="7035177" cy="24299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B5D66D-DF06-4ED7-9D86-2A5333E9945D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5FDEE9-1534-498C-A76A-71F230C2861C}"/>
              </a:ext>
            </a:extLst>
          </p:cNvPr>
          <p:cNvSpPr/>
          <p:nvPr/>
        </p:nvSpPr>
        <p:spPr>
          <a:xfrm>
            <a:off x="226966" y="5301612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6F199-6405-4A0C-87A9-00A685A98BE5}"/>
              </a:ext>
            </a:extLst>
          </p:cNvPr>
          <p:cNvSpPr/>
          <p:nvPr/>
        </p:nvSpPr>
        <p:spPr>
          <a:xfrm>
            <a:off x="154305" y="2756534"/>
            <a:ext cx="11426734" cy="67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shows the sample information and metabolite information extracted from your uploaded data file.</a:t>
            </a:r>
          </a:p>
        </p:txBody>
      </p:sp>
    </p:spTree>
    <p:extLst>
      <p:ext uri="{BB962C8B-B14F-4D97-AF65-F5344CB8AC3E}">
        <p14:creationId xmlns:p14="http://schemas.microsoft.com/office/powerpoint/2010/main" val="425532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DB5CA-1D83-42D8-850F-8956E1E8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" y="192384"/>
            <a:ext cx="8184500" cy="1510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F7550D-EBFC-4642-81BC-3644E269A3A3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E0EE98-D84F-4CD9-BE22-064452EE2EFF}"/>
              </a:ext>
            </a:extLst>
          </p:cNvPr>
          <p:cNvSpPr/>
          <p:nvPr/>
        </p:nvSpPr>
        <p:spPr>
          <a:xfrm>
            <a:off x="10359389" y="523194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F7728-4C55-4793-901B-AED7E3515D35}"/>
              </a:ext>
            </a:extLst>
          </p:cNvPr>
          <p:cNvSpPr txBox="1"/>
          <p:nvPr/>
        </p:nvSpPr>
        <p:spPr>
          <a:xfrm>
            <a:off x="235132" y="1636765"/>
            <a:ext cx="1158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TASKS:</a:t>
            </a:r>
            <a:r>
              <a:rPr lang="en-US" dirty="0"/>
              <a:t> This tab shows all the tasks you’ve done on your project. You can see the </a:t>
            </a:r>
            <a:r>
              <a:rPr lang="en-US" i="1" dirty="0"/>
              <a:t>calculation time </a:t>
            </a:r>
            <a:r>
              <a:rPr lang="en-US" dirty="0"/>
              <a:t>of each task and function/parameter you’ve used for each analysis. This helps to track what you’ve done on your project.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EEA11-1910-4BBB-8E44-F7086B24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" y="2371459"/>
            <a:ext cx="5138058" cy="2033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44335-F673-469B-87DB-79FCEC6B64BF}"/>
              </a:ext>
            </a:extLst>
          </p:cNvPr>
          <p:cNvSpPr txBox="1"/>
          <p:nvPr/>
        </p:nvSpPr>
        <p:spPr>
          <a:xfrm>
            <a:off x="235132" y="4328208"/>
            <a:ext cx="1158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WORKFLOW:</a:t>
            </a:r>
            <a:r>
              <a:rPr lang="en-US" dirty="0"/>
              <a:t> This helps to track what you’ve done on your project.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6A493-D8AD-4D3C-8822-E41871143235}"/>
              </a:ext>
            </a:extLst>
          </p:cNvPr>
          <p:cNvSpPr txBox="1"/>
          <p:nvPr/>
        </p:nvSpPr>
        <p:spPr>
          <a:xfrm>
            <a:off x="235132" y="4697540"/>
            <a:ext cx="1158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REPORT GENERATOR:</a:t>
            </a:r>
            <a:r>
              <a:rPr lang="en-US" dirty="0"/>
              <a:t> This will collect all the analysis you’ve done on your project and automatically generate report with text and graphs. </a:t>
            </a:r>
            <a:r>
              <a:rPr lang="en-US" dirty="0">
                <a:solidFill>
                  <a:srgbClr val="FFC000"/>
                </a:solidFill>
              </a:rPr>
              <a:t>UNDER DEVELOPMENT. COMING THIS YEAR.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705C1-CBAE-4335-86C3-A2A6013B591D}"/>
              </a:ext>
            </a:extLst>
          </p:cNvPr>
          <p:cNvSpPr txBox="1"/>
          <p:nvPr/>
        </p:nvSpPr>
        <p:spPr>
          <a:xfrm>
            <a:off x="235132" y="5343871"/>
            <a:ext cx="1158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 DATA ANALYSIS:</a:t>
            </a:r>
            <a:r>
              <a:rPr lang="en-US" dirty="0"/>
              <a:t> This is designed for a quick analysis at your data. The best analysis pipeline will be automatically selected according to your study design. </a:t>
            </a:r>
            <a:r>
              <a:rPr lang="en-US" dirty="0">
                <a:solidFill>
                  <a:srgbClr val="FFC000"/>
                </a:solidFill>
              </a:rPr>
              <a:t>UNDER DEVELOPMENT. COMING THIS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25</cp:revision>
  <dcterms:created xsi:type="dcterms:W3CDTF">2018-02-12T01:39:25Z</dcterms:created>
  <dcterms:modified xsi:type="dcterms:W3CDTF">2018-02-12T03:38:50Z</dcterms:modified>
</cp:coreProperties>
</file>