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mTf0dfFnq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slfan@ucdavis.edu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8A7A1-E5C4-DA4B-B434-1E76A4F50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 err="1"/>
              <a:t>MetSolution</a:t>
            </a:r>
            <a:r>
              <a:rPr lang="en-US" altLang="zh-CN" dirty="0"/>
              <a:t> tutorial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4A6826-80FA-5C4A-8B8F-6E58CC39D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Aug 29th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00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229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Results Downloaded including</a:t>
            </a:r>
          </a:p>
          <a:p>
            <a:r>
              <a:rPr kumimoji="1" lang="en-US" altLang="zh-CN" dirty="0"/>
              <a:t>Figures*, Tables, and a Report.</a:t>
            </a:r>
          </a:p>
          <a:p>
            <a:r>
              <a:rPr kumimoji="1" lang="en-US" altLang="zh-CN" dirty="0"/>
              <a:t>	</a:t>
            </a:r>
          </a:p>
        </p:txBody>
      </p:sp>
      <p:pic>
        <p:nvPicPr>
          <p:cNvPr id="8" name="内容占位符 7" descr="图片包含 屏幕截图&#10;&#10;描述已自动生成">
            <a:extLst>
              <a:ext uri="{FF2B5EF4-FFF2-40B4-BE49-F238E27FC236}">
                <a16:creationId xmlns:a16="http://schemas.microsoft.com/office/drawing/2014/main" id="{28903D45-C2D7-9B42-95D7-56CD94F11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557033"/>
            <a:ext cx="6169025" cy="1286734"/>
          </a:xfrm>
        </p:spPr>
      </p:pic>
    </p:spTree>
    <p:extLst>
      <p:ext uri="{BB962C8B-B14F-4D97-AF65-F5344CB8AC3E}">
        <p14:creationId xmlns:p14="http://schemas.microsoft.com/office/powerpoint/2010/main" val="38092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PROJECTS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062141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Now we will upload a dataset, create a project, and start statistical analyses.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Click “CREAT A NEW PROJECT” </a:t>
            </a:r>
          </a:p>
        </p:txBody>
      </p:sp>
      <p:pic>
        <p:nvPicPr>
          <p:cNvPr id="8" name="内容占位符 7" descr="图片包含 屏幕截图&#10;&#10;描述已自动生成">
            <a:extLst>
              <a:ext uri="{FF2B5EF4-FFF2-40B4-BE49-F238E27FC236}">
                <a16:creationId xmlns:a16="http://schemas.microsoft.com/office/drawing/2014/main" id="{237738FA-F0A8-5A4C-8718-522D2D13B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153600"/>
            <a:ext cx="6169025" cy="2093599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86E5DC-6E25-4F41-943E-6787318DC5A2}"/>
              </a:ext>
            </a:extLst>
          </p:cNvPr>
          <p:cNvSpPr txBox="1"/>
          <p:nvPr/>
        </p:nvSpPr>
        <p:spPr>
          <a:xfrm>
            <a:off x="4658710" y="3693202"/>
            <a:ext cx="995855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50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PROJECTS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969156"/>
          </a:xfrm>
        </p:spPr>
        <p:txBody>
          <a:bodyPr>
            <a:normAutofit lnSpcReduction="10000"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Now we will upload a dataset, create a project, and start statistical analyses.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Click “CREAT A NEW PROJECT” </a:t>
            </a:r>
          </a:p>
          <a:p>
            <a:r>
              <a:rPr kumimoji="1" lang="en-US" altLang="zh-CN" dirty="0"/>
              <a:t>Download </a:t>
            </a:r>
            <a:r>
              <a:rPr kumimoji="1" lang="en-US" altLang="zh-CN" dirty="0">
                <a:highlight>
                  <a:srgbClr val="008000"/>
                </a:highlight>
              </a:rPr>
              <a:t>example dataset</a:t>
            </a:r>
          </a:p>
          <a:p>
            <a:r>
              <a:rPr kumimoji="1" lang="en-US" altLang="zh-CN" dirty="0"/>
              <a:t>Upload a Dataset</a:t>
            </a:r>
          </a:p>
          <a:p>
            <a:r>
              <a:rPr kumimoji="1" lang="en-US" altLang="zh-CN" dirty="0"/>
              <a:t>Give a New Project Name: </a:t>
            </a:r>
            <a:r>
              <a:rPr kumimoji="1" lang="en-US" altLang="zh-CN" i="1" dirty="0" err="1"/>
              <a:t>ExampleProject</a:t>
            </a:r>
            <a:r>
              <a:rPr kumimoji="1" lang="en-US" altLang="zh-CN" dirty="0"/>
              <a:t> (cannot have blank in the project name)</a:t>
            </a:r>
          </a:p>
        </p:txBody>
      </p:sp>
      <p:pic>
        <p:nvPicPr>
          <p:cNvPr id="13" name="内容占位符 12" descr="图片包含 屏幕截图&#10;&#10;描述已自动生成">
            <a:extLst>
              <a:ext uri="{FF2B5EF4-FFF2-40B4-BE49-F238E27FC236}">
                <a16:creationId xmlns:a16="http://schemas.microsoft.com/office/drawing/2014/main" id="{4EDE177C-7970-7A41-88A5-99ACF48F0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798935"/>
            <a:ext cx="6169025" cy="2802929"/>
          </a:xfr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93595FA-BF29-2046-AC43-926C721CC7BD}"/>
              </a:ext>
            </a:extLst>
          </p:cNvPr>
          <p:cNvSpPr/>
          <p:nvPr/>
        </p:nvSpPr>
        <p:spPr>
          <a:xfrm>
            <a:off x="4834890" y="2708910"/>
            <a:ext cx="2834640" cy="29718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52EC14-EB21-5B4C-8585-7AFDF9D81515}"/>
              </a:ext>
            </a:extLst>
          </p:cNvPr>
          <p:cNvSpPr/>
          <p:nvPr/>
        </p:nvSpPr>
        <p:spPr>
          <a:xfrm>
            <a:off x="4771696" y="3855721"/>
            <a:ext cx="2834640" cy="29718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55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1BCDC304-5810-2D40-90EC-42B054A9C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501817"/>
            <a:ext cx="6169025" cy="1397165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PROJECTS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969156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Now we will upload a dataset, create a project, and start statistical analyses.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After the project is created, a project table will be shown. Click the green check icon to select this project and go into this project to start statistical analyses.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52EC14-EB21-5B4C-8585-7AFDF9D81515}"/>
              </a:ext>
            </a:extLst>
          </p:cNvPr>
          <p:cNvSpPr/>
          <p:nvPr/>
        </p:nvSpPr>
        <p:spPr>
          <a:xfrm>
            <a:off x="10063996" y="3348990"/>
            <a:ext cx="280154" cy="32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092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PROJECTS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969156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Here is the project structure.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52EC14-EB21-5B4C-8585-7AFDF9D81515}"/>
              </a:ext>
            </a:extLst>
          </p:cNvPr>
          <p:cNvSpPr/>
          <p:nvPr/>
        </p:nvSpPr>
        <p:spPr>
          <a:xfrm>
            <a:off x="10063996" y="3348990"/>
            <a:ext cx="280154" cy="32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F00FF"/>
              </a:highlight>
            </a:endParaRPr>
          </a:p>
        </p:txBody>
      </p:sp>
      <p:pic>
        <p:nvPicPr>
          <p:cNvPr id="8" name="内容占位符 7" descr="图片包含 屏幕截图&#10;&#10;描述已自动生成">
            <a:extLst>
              <a:ext uri="{FF2B5EF4-FFF2-40B4-BE49-F238E27FC236}">
                <a16:creationId xmlns:a16="http://schemas.microsoft.com/office/drawing/2014/main" id="{0EAC0822-C9AD-564A-A6C6-0BF8E0DDB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501817"/>
            <a:ext cx="6169025" cy="1397165"/>
          </a:xfrm>
        </p:spPr>
      </p:pic>
    </p:spTree>
    <p:extLst>
      <p:ext uri="{BB962C8B-B14F-4D97-AF65-F5344CB8AC3E}">
        <p14:creationId xmlns:p14="http://schemas.microsoft.com/office/powerpoint/2010/main" val="421796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PROJECTS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969156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We would like to perform several Statistical Analyses.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result structure would be like the right figure.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52EC14-EB21-5B4C-8585-7AFDF9D81515}"/>
              </a:ext>
            </a:extLst>
          </p:cNvPr>
          <p:cNvSpPr/>
          <p:nvPr/>
        </p:nvSpPr>
        <p:spPr>
          <a:xfrm>
            <a:off x="10063996" y="3348990"/>
            <a:ext cx="280154" cy="32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F00FF"/>
              </a:highlight>
            </a:endParaRPr>
          </a:p>
        </p:txBody>
      </p:sp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8936E935-773F-614F-8863-C499A1241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854822"/>
            <a:ext cx="6169025" cy="2691156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7306899-505C-094F-88E3-B18EA1F04EB4}"/>
              </a:ext>
            </a:extLst>
          </p:cNvPr>
          <p:cNvSpPr/>
          <p:nvPr/>
        </p:nvSpPr>
        <p:spPr>
          <a:xfrm>
            <a:off x="7825317" y="2400300"/>
            <a:ext cx="1570143" cy="212598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FE7A0-709F-D643-BFEE-46B2EE6CAF9B}"/>
              </a:ext>
            </a:extLst>
          </p:cNvPr>
          <p:cNvSpPr txBox="1"/>
          <p:nvPr/>
        </p:nvSpPr>
        <p:spPr>
          <a:xfrm>
            <a:off x="1017270" y="5623560"/>
            <a:ext cx="518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PLEASE SEE THE VIDEO TUTORIAL (</a:t>
            </a:r>
            <a:r>
              <a:rPr lang="en" altLang="zh-CN" u="sng" dirty="0">
                <a:hlinkClick r:id="rId3"/>
              </a:rPr>
              <a:t>https://youtu.be/vmTf0dfFnqM</a:t>
            </a:r>
            <a:r>
              <a:rPr kumimoji="1" lang="en-US" altLang="zh-CN" b="1" dirty="0">
                <a:solidFill>
                  <a:srgbClr val="FF0000"/>
                </a:solidFill>
              </a:rPr>
              <a:t>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7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035B1-0E79-9C40-BDA2-E2AE25DE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Thank you!</a:t>
            </a:r>
            <a:endParaRPr kumimoji="1"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DD3C22-D4DB-254D-BCF3-A51FE08958F2}"/>
              </a:ext>
            </a:extLst>
          </p:cNvPr>
          <p:cNvSpPr txBox="1"/>
          <p:nvPr/>
        </p:nvSpPr>
        <p:spPr>
          <a:xfrm>
            <a:off x="769433" y="4583151"/>
            <a:ext cx="1033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If any question/suggestion/collaboration, please feel free to contact </a:t>
            </a:r>
            <a:r>
              <a:rPr kumimoji="1" lang="en-US" altLang="zh-CN" dirty="0">
                <a:hlinkClick r:id="rId2"/>
              </a:rPr>
              <a:t>slfan@ucdavis.edu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Official version will be submit on October 2019.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71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035B1-0E79-9C40-BDA2-E2AE25DE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URL</a:t>
            </a:r>
            <a:endParaRPr kumimoji="1"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146EC6-FD7B-8549-A829-148655BAFF5B}"/>
              </a:ext>
            </a:extLst>
          </p:cNvPr>
          <p:cNvSpPr txBox="1"/>
          <p:nvPr/>
        </p:nvSpPr>
        <p:spPr>
          <a:xfrm>
            <a:off x="685801" y="1881201"/>
            <a:ext cx="54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metda.fiehnlab.ucdavis.edu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DD3C22-D4DB-254D-BCF3-A51FE08958F2}"/>
              </a:ext>
            </a:extLst>
          </p:cNvPr>
          <p:cNvSpPr txBox="1"/>
          <p:nvPr/>
        </p:nvSpPr>
        <p:spPr>
          <a:xfrm>
            <a:off x="769433" y="4583151"/>
            <a:ext cx="1033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Recommended to use Chrome browser for </a:t>
            </a:r>
            <a:r>
              <a:rPr kumimoji="1" lang="en-US" altLang="zh-CN" dirty="0" err="1"/>
              <a:t>MetSolution</a:t>
            </a:r>
            <a:r>
              <a:rPr kumimoji="1" lang="en-US" altLang="zh-C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 </a:t>
            </a:r>
            <a:r>
              <a:rPr kumimoji="1" lang="en-US" altLang="zh-CN" dirty="0" err="1"/>
              <a:t>MetSolution</a:t>
            </a:r>
            <a:r>
              <a:rPr kumimoji="1" lang="en-US" altLang="zh-CN" dirty="0"/>
              <a:t> is currently under development and will be submit for peer review in Oct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Any question/recommendation, please feel free to contact </a:t>
            </a:r>
            <a:r>
              <a:rPr kumimoji="1" lang="en-US" altLang="zh-CN" dirty="0" err="1"/>
              <a:t>slfan@ucdavis.edu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34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/>
              <a:t>Home page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7849A83-6261-724B-A0F5-3848DBAF6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0186" y="2305168"/>
            <a:ext cx="7126014" cy="2281530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/>
          <a:lstStyle/>
          <a:p>
            <a:r>
              <a:rPr kumimoji="1" lang="en-US" altLang="zh-CN" dirty="0"/>
              <a:t>When you enter the URL in the Chrome browser, you will be redirect to this home page.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10531364" y="2326188"/>
            <a:ext cx="895459" cy="309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325FB9-3C4A-B846-A4FA-5B1CC162E436}"/>
              </a:ext>
            </a:extLst>
          </p:cNvPr>
          <p:cNvSpPr txBox="1"/>
          <p:nvPr/>
        </p:nvSpPr>
        <p:spPr>
          <a:xfrm>
            <a:off x="5244663" y="4984229"/>
            <a:ext cx="484527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* Click </a:t>
            </a:r>
            <a:r>
              <a:rPr kumimoji="1" lang="en-US" altLang="zh-CN" dirty="0">
                <a:solidFill>
                  <a:srgbClr val="FF0000"/>
                </a:solidFill>
              </a:rPr>
              <a:t>Reset My Account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MetSolution</a:t>
            </a:r>
            <a:r>
              <a:rPr kumimoji="1" lang="en-US" altLang="zh-CN" dirty="0"/>
              <a:t> will reset its every settings associated with your browser. When you click, you’ll lose all the projects. This is for the purpose of debugging. 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ECA8884-7B86-B340-BEC0-79DC18AF8FE1}"/>
              </a:ext>
            </a:extLst>
          </p:cNvPr>
          <p:cNvCxnSpPr/>
          <p:nvPr/>
        </p:nvCxnSpPr>
        <p:spPr>
          <a:xfrm flipV="1">
            <a:off x="9500839" y="2635837"/>
            <a:ext cx="1182029" cy="2304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8448E2C-CBE6-C744-B67B-2F195036EA29}"/>
              </a:ext>
            </a:extLst>
          </p:cNvPr>
          <p:cNvSpPr/>
          <p:nvPr/>
        </p:nvSpPr>
        <p:spPr>
          <a:xfrm>
            <a:off x="4380186" y="3429000"/>
            <a:ext cx="1050458" cy="273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3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图片包含 屏幕截图&#10;&#10;描述已自动生成">
            <a:extLst>
              <a:ext uri="{FF2B5EF4-FFF2-40B4-BE49-F238E27FC236}">
                <a16:creationId xmlns:a16="http://schemas.microsoft.com/office/drawing/2014/main" id="{73211291-E883-AD4B-A9AB-61784D5A3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169329"/>
            <a:ext cx="6169025" cy="2062142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dirty="0"/>
              <a:t>How it works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06214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There are three ways of using </a:t>
            </a:r>
            <a:r>
              <a:rPr kumimoji="1" lang="en-US" altLang="zh-CN" dirty="0" err="1"/>
              <a:t>MetSolution</a:t>
            </a:r>
            <a:r>
              <a:rPr kumimoji="1" lang="en-US" altLang="zh-CN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In &amp; Out: select statistics you need, upload dataset, submit, and download result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Project: Upload a dataset, and start a series of statistical analysis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* Quick Analysis: Apply a Statistical analysis Pipeline you did before to a new dataset.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6771838" y="2448910"/>
            <a:ext cx="2067361" cy="641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F64823-4EEA-0041-B7FD-3B171F90D217}"/>
              </a:ext>
            </a:extLst>
          </p:cNvPr>
          <p:cNvSpPr txBox="1"/>
          <p:nvPr/>
        </p:nvSpPr>
        <p:spPr>
          <a:xfrm>
            <a:off x="800100" y="6172200"/>
            <a:ext cx="6272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i="1" dirty="0"/>
              <a:t>*Not yet available. Will be ready on October 2019.</a:t>
            </a:r>
            <a:endParaRPr kumimoji="1"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4996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06214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Click In &amp; Out [as shown in the right figure]</a:t>
            </a:r>
          </a:p>
          <a:p>
            <a:r>
              <a:rPr kumimoji="1" lang="en-US" altLang="zh-CN" dirty="0"/>
              <a:t>Click Multivariate Analysis</a:t>
            </a:r>
          </a:p>
          <a:p>
            <a:r>
              <a:rPr kumimoji="1" lang="en-US" altLang="zh-CN" dirty="0"/>
              <a:t>Click Principal Component Analysis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6771838" y="2448910"/>
            <a:ext cx="2067361" cy="641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699856B1-548C-2D46-904C-7FF30A007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840865"/>
            <a:ext cx="6169025" cy="2719069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4914113-104D-6946-86C3-62AD0A4654B2}"/>
              </a:ext>
            </a:extLst>
          </p:cNvPr>
          <p:cNvSpPr/>
          <p:nvPr/>
        </p:nvSpPr>
        <p:spPr>
          <a:xfrm>
            <a:off x="4960883" y="3689130"/>
            <a:ext cx="966951" cy="27326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A3CCD6-99B7-E94B-80E3-734E83413318}"/>
              </a:ext>
            </a:extLst>
          </p:cNvPr>
          <p:cNvSpPr/>
          <p:nvPr/>
        </p:nvSpPr>
        <p:spPr>
          <a:xfrm>
            <a:off x="7966841" y="1840865"/>
            <a:ext cx="609600" cy="53447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6B2262-E7A4-D14A-87ED-3A475EF0CEFD}"/>
              </a:ext>
            </a:extLst>
          </p:cNvPr>
          <p:cNvSpPr/>
          <p:nvPr/>
        </p:nvSpPr>
        <p:spPr>
          <a:xfrm>
            <a:off x="9280635" y="3857297"/>
            <a:ext cx="1366344" cy="4309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75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06214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* Click </a:t>
            </a:r>
            <a:r>
              <a:rPr kumimoji="1" lang="en-US" altLang="zh-CN" dirty="0">
                <a:highlight>
                  <a:srgbClr val="008000"/>
                </a:highlight>
              </a:rPr>
              <a:t>example dataset</a:t>
            </a:r>
            <a:r>
              <a:rPr kumimoji="1" lang="en-US" altLang="zh-CN" dirty="0"/>
              <a:t> to download the dataset and see the format requirement.</a:t>
            </a:r>
          </a:p>
          <a:p>
            <a:r>
              <a:rPr kumimoji="1" lang="en-US" altLang="zh-CN" dirty="0"/>
              <a:t>Click “Click to Select Dataset File…” to upload dataset.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6771838" y="2448910"/>
            <a:ext cx="2067361" cy="641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内容占位符 7" descr="图片包含 屏幕截图&#10;&#10;描述已自动生成">
            <a:extLst>
              <a:ext uri="{FF2B5EF4-FFF2-40B4-BE49-F238E27FC236}">
                <a16:creationId xmlns:a16="http://schemas.microsoft.com/office/drawing/2014/main" id="{F126F50C-63CC-9F4D-A6F2-48C1CA2F8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803886"/>
            <a:ext cx="6169025" cy="2793028"/>
          </a:xfrm>
        </p:spPr>
      </p:pic>
    </p:spTree>
    <p:extLst>
      <p:ext uri="{BB962C8B-B14F-4D97-AF65-F5344CB8AC3E}">
        <p14:creationId xmlns:p14="http://schemas.microsoft.com/office/powerpoint/2010/main" val="238776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06214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Click “SUBMIT” to start calculation.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6771838" y="2448910"/>
            <a:ext cx="2067361" cy="641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35877275-DEDB-8549-A771-BF6C72448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803886"/>
            <a:ext cx="6169025" cy="2793028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7303766-E835-0646-9EE0-6E43A7739BFA}"/>
              </a:ext>
            </a:extLst>
          </p:cNvPr>
          <p:cNvSpPr/>
          <p:nvPr/>
        </p:nvSpPr>
        <p:spPr>
          <a:xfrm>
            <a:off x="4771696" y="2448910"/>
            <a:ext cx="399394" cy="18918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96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A09A487-381E-BD48-85BD-964816D7A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686422"/>
            <a:ext cx="6169025" cy="3027955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229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To adjust the color, font size,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Click “TRACES” or “GENERAL” to adjust figure.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5409654" y="2564526"/>
            <a:ext cx="1393716" cy="18918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303766-E835-0646-9EE0-6E43A7739BFA}"/>
              </a:ext>
            </a:extLst>
          </p:cNvPr>
          <p:cNvSpPr/>
          <p:nvPr/>
        </p:nvSpPr>
        <p:spPr>
          <a:xfrm>
            <a:off x="4772792" y="2238704"/>
            <a:ext cx="626351" cy="29429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4D0B32-53E0-7744-9D77-E81922088E86}"/>
              </a:ext>
            </a:extLst>
          </p:cNvPr>
          <p:cNvSpPr/>
          <p:nvPr/>
        </p:nvSpPr>
        <p:spPr>
          <a:xfrm>
            <a:off x="6602577" y="3725919"/>
            <a:ext cx="512925" cy="18918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2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229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Click to Download Results</a:t>
            </a:r>
          </a:p>
          <a:p>
            <a:r>
              <a:rPr kumimoji="1" lang="en-US" altLang="zh-CN" dirty="0"/>
              <a:t>	</a:t>
            </a:r>
          </a:p>
        </p:txBody>
      </p:sp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2B839E08-332C-1D4A-93DE-2CA797A0D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584803"/>
            <a:ext cx="6169025" cy="1231194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177777-16D8-2646-ABF5-F15DF0D990E5}"/>
              </a:ext>
            </a:extLst>
          </p:cNvPr>
          <p:cNvSpPr/>
          <p:nvPr/>
        </p:nvSpPr>
        <p:spPr>
          <a:xfrm>
            <a:off x="4669220" y="3445932"/>
            <a:ext cx="852488" cy="3700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820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140</TotalTime>
  <Words>507</Words>
  <Application>Microsoft Macintosh PowerPoint</Application>
  <PresentationFormat>宽屏</PresentationFormat>
  <Paragraphs>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天体</vt:lpstr>
      <vt:lpstr>MetSolution tutorial</vt:lpstr>
      <vt:lpstr>URL</vt:lpstr>
      <vt:lpstr>Home page</vt:lpstr>
      <vt:lpstr>How it works</vt:lpstr>
      <vt:lpstr>In &amp; out</vt:lpstr>
      <vt:lpstr>In &amp; out</vt:lpstr>
      <vt:lpstr>In &amp; out</vt:lpstr>
      <vt:lpstr>In &amp; out</vt:lpstr>
      <vt:lpstr>In &amp; out</vt:lpstr>
      <vt:lpstr>In &amp; out</vt:lpstr>
      <vt:lpstr>PROJECTS</vt:lpstr>
      <vt:lpstr>PROJECTS</vt:lpstr>
      <vt:lpstr>PROJECTS</vt:lpstr>
      <vt:lpstr>PROJECTS</vt:lpstr>
      <vt:lpstr>PROJECTS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MetSolution tutorial</dc:title>
  <dc:creator>Microsoft Office User</dc:creator>
  <cp:lastModifiedBy>Microsoft Office User</cp:lastModifiedBy>
  <cp:revision>23</cp:revision>
  <dcterms:created xsi:type="dcterms:W3CDTF">2019-08-29T21:31:55Z</dcterms:created>
  <dcterms:modified xsi:type="dcterms:W3CDTF">2019-08-30T00:10:46Z</dcterms:modified>
</cp:coreProperties>
</file>