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lfan@ucdavis.ed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A8A7A1-E5C4-DA4B-B434-1E76A4F5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altLang="zh-CN" cap="none">
                <a:solidFill>
                  <a:srgbClr val="FFFFFF"/>
                </a:solidFill>
              </a:rPr>
              <a:t>MetSolution</a:t>
            </a:r>
            <a:r>
              <a:rPr lang="en-US" altLang="zh-CN">
                <a:solidFill>
                  <a:srgbClr val="FFFFFF"/>
                </a:solidFill>
              </a:rPr>
              <a:t> tutorial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A6826-80FA-5C4A-8B8F-6E58CC39D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Aug 29th 2019</a:t>
            </a:r>
            <a:endParaRPr lang="zh-CN" altLang="en-US">
              <a:solidFill>
                <a:srgbClr val="FFFFFF"/>
              </a:solidFill>
            </a:endParaRPr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2E6595-58F0-4C90-A5E6-0F5CD4F1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82" y="2433919"/>
            <a:ext cx="4959321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 useBgFill="1">
        <p:nvSpPr>
          <p:cNvPr id="111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3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820398-51FB-4982-A19E-1C07A0D6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01" y="2841457"/>
            <a:ext cx="3686910" cy="2387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2F137-FA31-4B63-8AF2-10B3638FE360}"/>
              </a:ext>
            </a:extLst>
          </p:cNvPr>
          <p:cNvSpPr txBox="1"/>
          <p:nvPr/>
        </p:nvSpPr>
        <p:spPr>
          <a:xfrm>
            <a:off x="880582" y="2605143"/>
            <a:ext cx="4648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Simply pick either one of</a:t>
            </a:r>
          </a:p>
          <a:p>
            <a:r>
              <a:rPr lang="en-US" sz="2400" dirty="0">
                <a:solidFill>
                  <a:schemeClr val="bg1"/>
                </a:solidFill>
              </a:rPr>
              <a:t>1 QUICK ANALYSIS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PROJECTS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IN &amp; OUT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QUICK ANALYSIS is for applying a statistical pipeline (used for another project) to a new project. </a:t>
            </a:r>
          </a:p>
          <a:p>
            <a:r>
              <a:rPr lang="en-US" dirty="0">
                <a:solidFill>
                  <a:schemeClr val="bg1"/>
                </a:solidFill>
              </a:rPr>
              <a:t>PROJECTS is for performing a sequence of statistical analyses on an uploaded dataset.</a:t>
            </a:r>
          </a:p>
          <a:p>
            <a:r>
              <a:rPr lang="en-US" dirty="0">
                <a:solidFill>
                  <a:schemeClr val="bg1"/>
                </a:solidFill>
              </a:rPr>
              <a:t>IN &amp; OUT is for performing a single statistical analysis on a dataset.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4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C500D-3192-459F-9D4C-E14454BF0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867317"/>
            <a:ext cx="5471927" cy="31189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D6C0B-0BDB-492B-9838-DE8650EB9C9C}"/>
              </a:ext>
            </a:extLst>
          </p:cNvPr>
          <p:cNvSpPr txBox="1"/>
          <p:nvPr/>
        </p:nvSpPr>
        <p:spPr>
          <a:xfrm>
            <a:off x="1733550" y="29337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individual        </a:t>
            </a:r>
          </a:p>
          <a:p>
            <a:r>
              <a:rPr lang="en-US" dirty="0"/>
              <a:t>for more information.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132EBE09-32F4-447A-B01F-71EDAABA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9278" y="2968536"/>
            <a:ext cx="278024" cy="27802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6A0C6-2416-467C-876B-80C60CD1E13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57302" y="3107548"/>
            <a:ext cx="3857898" cy="102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8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Thank you!</a:t>
            </a:r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If any question/suggestion/collaboration, please feel free to contact </a:t>
            </a:r>
            <a:r>
              <a:rPr kumimoji="1" lang="en-US" altLang="zh-CN" dirty="0">
                <a:hlinkClick r:id="rId2"/>
              </a:rPr>
              <a:t>slfan@ucdavis.edu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Official version will be submit on October 2019.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MetSolution tutorial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MetSolution tutorial</dc:title>
  <dc:creator>Sili Fan</dc:creator>
  <cp:lastModifiedBy>Sili Fan</cp:lastModifiedBy>
  <cp:revision>1</cp:revision>
  <dcterms:created xsi:type="dcterms:W3CDTF">2019-09-03T17:07:11Z</dcterms:created>
  <dcterms:modified xsi:type="dcterms:W3CDTF">2019-09-03T17:21:58Z</dcterms:modified>
</cp:coreProperties>
</file>