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996A-3C14-42CF-9F45-59FCB1FA0521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0E93-37F4-4123-BB4C-196E45FD4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6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996A-3C14-42CF-9F45-59FCB1FA0521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0E93-37F4-4123-BB4C-196E45FD4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5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996A-3C14-42CF-9F45-59FCB1FA0521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0E93-37F4-4123-BB4C-196E45FD4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5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996A-3C14-42CF-9F45-59FCB1FA0521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0E93-37F4-4123-BB4C-196E45FD4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996A-3C14-42CF-9F45-59FCB1FA0521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0E93-37F4-4123-BB4C-196E45FD4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9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996A-3C14-42CF-9F45-59FCB1FA0521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0E93-37F4-4123-BB4C-196E45FD4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7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996A-3C14-42CF-9F45-59FCB1FA0521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0E93-37F4-4123-BB4C-196E45FD4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996A-3C14-42CF-9F45-59FCB1FA0521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0E93-37F4-4123-BB4C-196E45FD4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75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996A-3C14-42CF-9F45-59FCB1FA0521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0E93-37F4-4123-BB4C-196E45FD4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2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996A-3C14-42CF-9F45-59FCB1FA0521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0E93-37F4-4123-BB4C-196E45FD4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996A-3C14-42CF-9F45-59FCB1FA0521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0E93-37F4-4123-BB4C-196E45FD4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1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996A-3C14-42CF-9F45-59FCB1FA0521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0E93-37F4-4123-BB4C-196E45FD4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3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137891" y="2148840"/>
            <a:ext cx="0" cy="2570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038600" y="2148840"/>
            <a:ext cx="99291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038600" y="2301240"/>
            <a:ext cx="99291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038600" y="2453640"/>
            <a:ext cx="99291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038600" y="2606040"/>
            <a:ext cx="99291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038600" y="2758440"/>
            <a:ext cx="99291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038600" y="4033982"/>
            <a:ext cx="99291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038600" y="4186382"/>
            <a:ext cx="99291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038600" y="4338782"/>
            <a:ext cx="99291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038600" y="4491182"/>
            <a:ext cx="99291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038600" y="4643582"/>
            <a:ext cx="99291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911196" y="3209117"/>
            <a:ext cx="453390" cy="4305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088245" y="3380163"/>
            <a:ext cx="88438" cy="88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4176683" y="3144520"/>
            <a:ext cx="943957" cy="269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5076421" y="3090141"/>
            <a:ext cx="88438" cy="88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5159431" y="2585720"/>
            <a:ext cx="677489" cy="53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828204" y="2503401"/>
            <a:ext cx="88438" cy="88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5906134" y="1659342"/>
            <a:ext cx="239396" cy="8511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1" idx="6"/>
          </p:cNvCxnSpPr>
          <p:nvPr/>
        </p:nvCxnSpPr>
        <p:spPr>
          <a:xfrm flipV="1">
            <a:off x="5164859" y="2814320"/>
            <a:ext cx="1110211" cy="32004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5911562" y="1869440"/>
            <a:ext cx="697518" cy="66294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059170" y="1641793"/>
            <a:ext cx="164290" cy="549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6059170" y="1498600"/>
            <a:ext cx="51665" cy="148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6223460" y="1554480"/>
            <a:ext cx="51610" cy="142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4137544" y="1689823"/>
            <a:ext cx="10160" cy="1720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4132464" y="3435495"/>
            <a:ext cx="2136256" cy="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8" name="对象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487278"/>
              </p:ext>
            </p:extLst>
          </p:nvPr>
        </p:nvGraphicFramePr>
        <p:xfrm>
          <a:off x="6213591" y="3380163"/>
          <a:ext cx="209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AxMath" r:id="rId3" imgW="104760" imgH="199440" progId="Equation.AxMath">
                  <p:embed/>
                </p:oleObj>
              </mc:Choice>
              <mc:Fallback>
                <p:oleObj name="AxMath" r:id="rId3" imgW="104760" imgH="199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3591" y="3380163"/>
                        <a:ext cx="2095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993815"/>
              </p:ext>
            </p:extLst>
          </p:nvPr>
        </p:nvGraphicFramePr>
        <p:xfrm>
          <a:off x="3876675" y="1498600"/>
          <a:ext cx="2000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AxMath" r:id="rId5" imgW="100440" imgH="199440" progId="Equation.AxMath">
                  <p:embed/>
                </p:oleObj>
              </mc:Choice>
              <mc:Fallback>
                <p:oleObj name="AxMath" r:id="rId5" imgW="100440" imgH="199440" progId="Equation.AxMath">
                  <p:embed/>
                  <p:pic>
                    <p:nvPicPr>
                      <p:cNvPr id="88" name="对象 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6675" y="1498600"/>
                        <a:ext cx="2000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弧形 103"/>
          <p:cNvSpPr/>
          <p:nvPr/>
        </p:nvSpPr>
        <p:spPr>
          <a:xfrm>
            <a:off x="4580601" y="2532380"/>
            <a:ext cx="1183467" cy="1093747"/>
          </a:xfrm>
          <a:prstGeom prst="arc">
            <a:avLst>
              <a:gd name="adj1" fmla="val 19390962"/>
              <a:gd name="adj2" fmla="val 20918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5" name="对象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809867"/>
              </p:ext>
            </p:extLst>
          </p:nvPr>
        </p:nvGraphicFramePr>
        <p:xfrm>
          <a:off x="5015864" y="3188739"/>
          <a:ext cx="168275" cy="25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xMath" r:id="rId7" imgW="132840" imgH="200880" progId="Equation.AxMath">
                  <p:embed/>
                </p:oleObj>
              </mc:Choice>
              <mc:Fallback>
                <p:oleObj name="AxMath" r:id="rId7" imgW="132840" imgH="200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5864" y="3188739"/>
                        <a:ext cx="168275" cy="25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480433"/>
              </p:ext>
            </p:extLst>
          </p:nvPr>
        </p:nvGraphicFramePr>
        <p:xfrm>
          <a:off x="5740400" y="2687638"/>
          <a:ext cx="17621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AxMath" r:id="rId9" imgW="138960" imgH="200880" progId="Equation.AxMath">
                  <p:embed/>
                </p:oleObj>
              </mc:Choice>
              <mc:Fallback>
                <p:oleObj name="AxMath" r:id="rId9" imgW="138960" imgH="200880" progId="Equation.AxMath">
                  <p:embed/>
                  <p:pic>
                    <p:nvPicPr>
                      <p:cNvPr id="105" name="对象 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40400" y="2687638"/>
                        <a:ext cx="176213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弧形 106"/>
          <p:cNvSpPr/>
          <p:nvPr/>
        </p:nvSpPr>
        <p:spPr>
          <a:xfrm>
            <a:off x="5236470" y="1980038"/>
            <a:ext cx="1183467" cy="1093747"/>
          </a:xfrm>
          <a:prstGeom prst="arc">
            <a:avLst>
              <a:gd name="adj1" fmla="val 17524904"/>
              <a:gd name="adj2" fmla="val 19324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8" name="对象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635196"/>
              </p:ext>
            </p:extLst>
          </p:nvPr>
        </p:nvGraphicFramePr>
        <p:xfrm>
          <a:off x="6146800" y="1890713"/>
          <a:ext cx="17621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xMath" r:id="rId11" imgW="140400" imgH="200880" progId="Equation.AxMath">
                  <p:embed/>
                </p:oleObj>
              </mc:Choice>
              <mc:Fallback>
                <p:oleObj name="AxMath" r:id="rId11" imgW="140400" imgH="200880" progId="Equation.AxMath">
                  <p:embed/>
                  <p:pic>
                    <p:nvPicPr>
                      <p:cNvPr id="106" name="对象 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46800" y="1890713"/>
                        <a:ext cx="176213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弧形 108"/>
          <p:cNvSpPr/>
          <p:nvPr/>
        </p:nvSpPr>
        <p:spPr>
          <a:xfrm>
            <a:off x="3668351" y="2823942"/>
            <a:ext cx="1183467" cy="1093747"/>
          </a:xfrm>
          <a:prstGeom prst="arc">
            <a:avLst>
              <a:gd name="adj1" fmla="val 20714183"/>
              <a:gd name="adj2" fmla="val 431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左大括号 109"/>
          <p:cNvSpPr/>
          <p:nvPr/>
        </p:nvSpPr>
        <p:spPr>
          <a:xfrm rot="3012326">
            <a:off x="5281755" y="2240711"/>
            <a:ext cx="191797" cy="9013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1" name="对象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917766"/>
              </p:ext>
            </p:extLst>
          </p:nvPr>
        </p:nvGraphicFramePr>
        <p:xfrm>
          <a:off x="4386968" y="2408884"/>
          <a:ext cx="1066617" cy="226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AxMath" r:id="rId13" imgW="945360" imgH="200880" progId="Equation.AxMath">
                  <p:embed/>
                </p:oleObj>
              </mc:Choice>
              <mc:Fallback>
                <p:oleObj name="AxMath" r:id="rId13" imgW="945360" imgH="200880" progId="Equation.AxMath">
                  <p:embed/>
                  <p:pic>
                    <p:nvPicPr>
                      <p:cNvPr id="105" name="对象 1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86968" y="2408884"/>
                        <a:ext cx="1066617" cy="226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3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91" y="2133464"/>
            <a:ext cx="8321761" cy="3139712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6467856" y="440131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FK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970497"/>
              </p:ext>
            </p:extLst>
          </p:nvPr>
        </p:nvGraphicFramePr>
        <p:xfrm>
          <a:off x="7258050" y="2806954"/>
          <a:ext cx="1968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xMath" r:id="rId4" imgW="97920" imgH="235080" progId="Equation.AxMath">
                  <p:embed/>
                </p:oleObj>
              </mc:Choice>
              <mc:Fallback>
                <p:oleObj name="AxMath" r:id="rId4" imgW="97920" imgH="235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58050" y="2806954"/>
                        <a:ext cx="19685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494382"/>
              </p:ext>
            </p:extLst>
          </p:nvPr>
        </p:nvGraphicFramePr>
        <p:xfrm>
          <a:off x="6601460" y="3041904"/>
          <a:ext cx="355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xMath" r:id="rId6" imgW="178560" imgH="200880" progId="Equation.AxMath">
                  <p:embed/>
                </p:oleObj>
              </mc:Choice>
              <mc:Fallback>
                <p:oleObj name="AxMath" r:id="rId6" imgW="178560" imgH="200880" progId="Equation.AxMath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01460" y="3041904"/>
                        <a:ext cx="35560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9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Equation.AxMath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yxy</dc:creator>
  <cp:lastModifiedBy>yxy</cp:lastModifiedBy>
  <cp:revision>5</cp:revision>
  <dcterms:created xsi:type="dcterms:W3CDTF">2020-07-27T12:52:05Z</dcterms:created>
  <dcterms:modified xsi:type="dcterms:W3CDTF">2020-07-27T14:15:43Z</dcterms:modified>
</cp:coreProperties>
</file>