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创建工程步骤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进行配置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7429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1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Parent POM </a:t>
            </a:r>
            <a:r>
              <a:rPr lang="zh-CN" altLang="en-US" dirty="0" smtClean="0"/>
              <a:t>统一定义发布配置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工程，注册控制类等配置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工程，配置连接</a:t>
            </a:r>
            <a:r>
              <a:rPr lang="en-US" altLang="zh-CN" dirty="0" smtClean="0"/>
              <a:t>JNDI</a:t>
            </a:r>
            <a:r>
              <a:rPr lang="zh-CN" altLang="en-US" dirty="0" smtClean="0"/>
              <a:t>数据库池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工程，实现业务及控制层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73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Parent POM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直接修改，并且</a:t>
            </a:r>
            <a:r>
              <a:rPr lang="en-US" altLang="zh-CN" dirty="0" smtClean="0"/>
              <a:t>Existing Maven Project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21851"/>
              </p:ext>
            </p:extLst>
          </p:nvPr>
        </p:nvGraphicFramePr>
        <p:xfrm>
          <a:off x="899592" y="2564904"/>
          <a:ext cx="80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包装程序外壳对象" showAsIcon="1" r:id="rId3" imgW="800280" imgH="711360" progId="Package">
                  <p:embed/>
                </p:oleObj>
              </mc:Choice>
              <mc:Fallback>
                <p:oleObj name="包装程序外壳对象" showAsIcon="1" r:id="rId3" imgW="800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800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1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4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6191250" cy="507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8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配置私库（一次）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sz="1100" dirty="0"/>
              <a:t>http://119.253.41.173:58085/nexus/service/local/repositories/snapshots/content/archetype-catalog.xml</a:t>
            </a:r>
            <a:endParaRPr lang="zh-CN" altLang="en-US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204864"/>
            <a:ext cx="6192688" cy="4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8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Zyhao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author.config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：快照发行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5615186" cy="506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cfgcenter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556792"/>
            <a:ext cx="6012571" cy="48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模板生成的工程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7433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36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删除多余文件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1" y="2636912"/>
            <a:ext cx="7515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选择或创建工作空间 </a:t>
            </a:r>
            <a:r>
              <a:rPr lang="en-US" altLang="zh-CN" dirty="0" smtClean="0"/>
              <a:t>Select a workspace</a:t>
            </a:r>
          </a:p>
          <a:p>
            <a:pPr lvl="1"/>
            <a:r>
              <a:rPr lang="en-US" altLang="zh-CN" dirty="0" smtClean="0"/>
              <a:t>File – Switch Workspace - other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5657056" cy="32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7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Pom</a:t>
            </a:r>
            <a:r>
              <a:rPr lang="en-US" altLang="zh-CN" dirty="0" smtClean="0"/>
              <a:t> Parent</a:t>
            </a:r>
            <a:r>
              <a:rPr lang="zh-CN" altLang="en-US" dirty="0" smtClean="0"/>
              <a:t>配置可以不加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90981"/>
            <a:ext cx="6448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6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45004"/>
            <a:ext cx="5717599" cy="48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86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64659"/>
            <a:ext cx="5774829" cy="48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9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选择或输入空间目录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5953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0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新空间配置编码集合  </a:t>
            </a:r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993409" cy="41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Maven setting </a:t>
            </a:r>
            <a:r>
              <a:rPr lang="zh-CN" altLang="en-US" dirty="0" smtClean="0"/>
              <a:t>包含私库配置的文件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同时也修改系统</a:t>
            </a:r>
            <a:r>
              <a:rPr lang="en-US" altLang="zh-CN" dirty="0" err="1" smtClean="0"/>
              <a:t>MavenHome</a:t>
            </a:r>
            <a:r>
              <a:rPr lang="zh-CN" altLang="en-US" dirty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7021091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4882"/>
              </p:ext>
            </p:extLst>
          </p:nvPr>
        </p:nvGraphicFramePr>
        <p:xfrm>
          <a:off x="569516" y="4132585"/>
          <a:ext cx="109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包装程序外壳对象" showAsIcon="1" r:id="rId4" imgW="1092600" imgH="711360" progId="Package">
                  <p:embed/>
                </p:oleObj>
              </mc:Choice>
              <mc:Fallback>
                <p:oleObj name="包装程序外壳对象" showAsIcon="1" r:id="rId4" imgW="1092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516" y="4132585"/>
                        <a:ext cx="1092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配置文件查找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4000500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查看配置是否有私库内容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7300342" cy="382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3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1.7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7914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Installed JREs </a:t>
            </a:r>
            <a:r>
              <a:rPr lang="zh-CN" altLang="en-US" dirty="0" smtClean="0"/>
              <a:t>配置为 </a:t>
            </a:r>
            <a:r>
              <a:rPr lang="en-US" altLang="zh-CN" dirty="0" smtClean="0"/>
              <a:t>1.7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4938"/>
            <a:ext cx="7995735" cy="366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0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180</Words>
  <Application>Microsoft Office PowerPoint</Application>
  <PresentationFormat>全屏显示(4:3)</PresentationFormat>
  <Paragraphs>34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程序包</vt:lpstr>
      <vt:lpstr>创建工程步骤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创建一个组件</vt:lpstr>
      <vt:lpstr>创建Parent POM</vt:lpstr>
      <vt:lpstr>创建一个Config工程</vt:lpstr>
      <vt:lpstr>PowerPoint 演示文稿</vt:lpstr>
      <vt:lpstr>配置私库（一次）</vt:lpstr>
      <vt:lpstr>Zyhao author.config…</vt:lpstr>
      <vt:lpstr>配置中心</vt:lpstr>
      <vt:lpstr>PowerPoint 演示文稿</vt:lpstr>
      <vt:lpstr>PowerPoint 演示文稿</vt:lpstr>
      <vt:lpstr>PowerPoint 演示文稿</vt:lpstr>
      <vt:lpstr>创建一个DAO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创建工程步骤</dc:title>
  <dc:creator>shuyouliu</dc:creator>
  <cp:lastModifiedBy>zywx</cp:lastModifiedBy>
  <cp:revision>23</cp:revision>
  <dcterms:created xsi:type="dcterms:W3CDTF">2016-06-23T07:16:58Z</dcterms:created>
  <dcterms:modified xsi:type="dcterms:W3CDTF">2016-06-24T06:56:41Z</dcterms:modified>
</cp:coreProperties>
</file>