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57" r:id="rId4"/>
    <p:sldId id="264" r:id="rId5"/>
    <p:sldId id="259" r:id="rId6"/>
    <p:sldId id="265" r:id="rId7"/>
    <p:sldId id="266" r:id="rId8"/>
    <p:sldId id="267" r:id="rId9"/>
    <p:sldId id="268" r:id="rId10"/>
    <p:sldId id="269" r:id="rId11"/>
    <p:sldId id="270" r:id="rId12"/>
    <p:sldId id="260" r:id="rId13"/>
    <p:sldId id="261" r:id="rId14"/>
    <p:sldId id="26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5" autoAdjust="0"/>
  </p:normalViewPr>
  <p:slideViewPr>
    <p:cSldViewPr>
      <p:cViewPr varScale="1">
        <p:scale>
          <a:sx n="65" d="100"/>
          <a:sy n="65" d="100"/>
        </p:scale>
        <p:origin x="-15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AB88B-47A8-4B5C-A33A-DD4E7C218E4E}" type="datetimeFigureOut">
              <a:rPr lang="zh-CN" altLang="en-US" smtClean="0"/>
              <a:t>2016/8/19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38548-D36E-489A-80F1-BEBC7E2C67ED}" type="slidenum">
              <a:rPr lang="zh-CN" altLang="en-US" smtClean="0"/>
              <a:t>‹#›</a:t>
            </a:fld>
            <a:endParaRPr lang="zh-CN" altLang="en-US"/>
          </a:p>
        </p:txBody>
      </p:sp>
    </p:spTree>
    <p:extLst>
      <p:ext uri="{BB962C8B-B14F-4D97-AF65-F5344CB8AC3E}">
        <p14:creationId xmlns:p14="http://schemas.microsoft.com/office/powerpoint/2010/main" val="405986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16.158.69.53:9999/jenkins/computer/irshost12.tc.com/slave-agent.jnlp" TargetMode="External"/><Relationship Id="rId3" Type="http://schemas.openxmlformats.org/officeDocument/2006/relationships/hyperlink" Target="http://lib.csdn.net/base/13" TargetMode="External"/><Relationship Id="rId7" Type="http://schemas.openxmlformats.org/officeDocument/2006/relationships/hyperlink" Target="http://16.158.69.53:9999/jenkins/jnlpJars/slave.jar"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tackoverflow.com/questions/11287845/jenkins-slave-cant-get-started" TargetMode="External"/><Relationship Id="rId5" Type="http://schemas.openxmlformats.org/officeDocument/2006/relationships/hyperlink" Target="http://16.158.69.53:9999/jenkins/computer/" TargetMode="External"/><Relationship Id="rId4" Type="http://schemas.openxmlformats.org/officeDocument/2006/relationships/hyperlink" Target="http://yourjenkinsmaster:8080/" TargetMode="External"/><Relationship Id="rId9" Type="http://schemas.openxmlformats.org/officeDocument/2006/relationships/hyperlink" Target="http://stackoverflow.com/questions/14277512/problems-launching-the-slave-agent-via-java-web-start-on-jenki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http://www.csdn.net/article/2015-07-21/2825266</a:t>
            </a:r>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3</a:t>
            </a:fld>
            <a:endParaRPr lang="zh-CN" altLang="en-US"/>
          </a:p>
        </p:txBody>
      </p:sp>
    </p:spTree>
    <p:extLst>
      <p:ext uri="{BB962C8B-B14F-4D97-AF65-F5344CB8AC3E}">
        <p14:creationId xmlns:p14="http://schemas.microsoft.com/office/powerpoint/2010/main" val="306653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https://hub.docker.com/_/jenkins/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4</a:t>
            </a:fld>
            <a:endParaRPr lang="zh-CN" altLang="en-US"/>
          </a:p>
        </p:txBody>
      </p:sp>
    </p:spTree>
    <p:extLst>
      <p:ext uri="{BB962C8B-B14F-4D97-AF65-F5344CB8AC3E}">
        <p14:creationId xmlns:p14="http://schemas.microsoft.com/office/powerpoint/2010/main" val="232172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http://blog.csdn.net/whuyi/article/details/37881091</a:t>
            </a:r>
          </a:p>
          <a:p>
            <a:r>
              <a:rPr lang="zh-CN" altLang="en-US" b="1" dirty="0" smtClean="0"/>
              <a:t>配置</a:t>
            </a:r>
            <a:r>
              <a:rPr lang="en-US" altLang="zh-CN" b="1" dirty="0" err="1" smtClean="0"/>
              <a:t>jenkins</a:t>
            </a:r>
            <a:r>
              <a:rPr lang="zh-CN" altLang="en-US" b="1" dirty="0" smtClean="0"/>
              <a:t>的</a:t>
            </a:r>
            <a:r>
              <a:rPr lang="en-US" altLang="zh-CN" b="1" dirty="0" smtClean="0"/>
              <a:t>slave</a:t>
            </a:r>
            <a:r>
              <a:rPr lang="zh-CN" altLang="en-US" b="1" dirty="0" smtClean="0"/>
              <a:t>节点</a:t>
            </a:r>
            <a:endParaRPr lang="zh-CN" altLang="en-US" dirty="0" smtClean="0"/>
          </a:p>
          <a:p>
            <a:r>
              <a:rPr lang="zh-CN" altLang="en-US" b="1" dirty="0" smtClean="0"/>
              <a:t>进入</a:t>
            </a:r>
            <a:r>
              <a:rPr lang="en-US" altLang="zh-CN" b="1" dirty="0" err="1" smtClean="0"/>
              <a:t>jenkins</a:t>
            </a:r>
            <a:r>
              <a:rPr lang="zh-CN" altLang="en-US" b="1" dirty="0" smtClean="0"/>
              <a:t>，系统管理，管理节点，新建节点，创建一个</a:t>
            </a:r>
            <a:r>
              <a:rPr lang="en-US" altLang="zh-CN" b="1" dirty="0" smtClean="0"/>
              <a:t>dumb slave</a:t>
            </a:r>
            <a:r>
              <a:rPr lang="zh-CN" altLang="en-US" b="1" dirty="0" smtClean="0"/>
              <a:t>。</a:t>
            </a:r>
            <a:endParaRPr lang="en-US" altLang="zh-CN" dirty="0" smtClean="0"/>
          </a:p>
          <a:p>
            <a:r>
              <a:rPr lang="zh-CN" altLang="en-US" b="1" dirty="0" smtClean="0"/>
              <a:t>进去其配置页面，主要说明的是</a:t>
            </a:r>
            <a:r>
              <a:rPr lang="en-US" altLang="zh-CN" b="1" dirty="0" smtClean="0"/>
              <a:t>launch method</a:t>
            </a:r>
            <a:endParaRPr lang="en-US" altLang="zh-CN" dirty="0" smtClean="0"/>
          </a:p>
          <a:p>
            <a:r>
              <a:rPr lang="zh-CN" altLang="en-US" b="1" dirty="0" smtClean="0"/>
              <a:t>选择 </a:t>
            </a:r>
            <a:r>
              <a:rPr lang="en-US" altLang="zh-CN" b="1" dirty="0" smtClean="0"/>
              <a:t>launch slave agents on </a:t>
            </a:r>
            <a:r>
              <a:rPr lang="en-US" altLang="zh-CN" b="1" dirty="0" err="1" smtClean="0"/>
              <a:t>unix</a:t>
            </a:r>
            <a:r>
              <a:rPr lang="en-US" altLang="zh-CN" b="1" dirty="0" smtClean="0"/>
              <a:t> </a:t>
            </a:r>
            <a:r>
              <a:rPr lang="en-US" altLang="zh-CN" b="1" dirty="0" err="1" smtClean="0"/>
              <a:t>machinesvia</a:t>
            </a:r>
            <a:r>
              <a:rPr lang="en-US" altLang="zh-CN" b="1" dirty="0" smtClean="0"/>
              <a:t> </a:t>
            </a:r>
            <a:r>
              <a:rPr lang="en-US" altLang="zh-CN" b="1" dirty="0" err="1" smtClean="0"/>
              <a:t>ssh</a:t>
            </a:r>
            <a:endParaRPr lang="en-US" altLang="zh-CN" dirty="0" smtClean="0"/>
          </a:p>
          <a:p>
            <a:r>
              <a:rPr lang="en-US" altLang="zh-CN" b="1" dirty="0" smtClean="0"/>
              <a:t>host</a:t>
            </a:r>
            <a:r>
              <a:rPr lang="zh-CN" altLang="en-US" b="1" dirty="0" smtClean="0"/>
              <a:t>：机器</a:t>
            </a:r>
            <a:r>
              <a:rPr lang="en-US" altLang="zh-CN" b="1" dirty="0" err="1" smtClean="0"/>
              <a:t>ip</a:t>
            </a:r>
            <a:endParaRPr lang="en-US" altLang="zh-CN" dirty="0" smtClean="0"/>
          </a:p>
          <a:p>
            <a:r>
              <a:rPr lang="en-US" altLang="zh-CN" b="1" dirty="0" smtClean="0"/>
              <a:t>credentials</a:t>
            </a:r>
            <a:r>
              <a:rPr lang="zh-CN" altLang="en-US" b="1" dirty="0" smtClean="0"/>
              <a:t>：授权信息（可在</a:t>
            </a:r>
            <a:r>
              <a:rPr lang="en-US" altLang="zh-CN" b="1" dirty="0" err="1" smtClean="0"/>
              <a:t>jenkins</a:t>
            </a:r>
            <a:r>
              <a:rPr lang="zh-CN" altLang="en-US" b="1" dirty="0" smtClean="0"/>
              <a:t>里配置 </a:t>
            </a:r>
            <a:r>
              <a:rPr lang="en-US" altLang="zh-CN" b="1" dirty="0" smtClean="0"/>
              <a:t>add credentials</a:t>
            </a:r>
            <a:r>
              <a:rPr lang="zh-CN" altLang="en-US" b="1" dirty="0" smtClean="0"/>
              <a:t>）</a:t>
            </a:r>
            <a:endParaRPr lang="en-US" altLang="zh-CN" dirty="0" smtClean="0"/>
          </a:p>
          <a:p>
            <a:r>
              <a:rPr lang="zh-CN" altLang="en-US" b="1" dirty="0" smtClean="0"/>
              <a:t>选择</a:t>
            </a:r>
            <a:r>
              <a:rPr lang="en-US" altLang="zh-CN" dirty="0" err="1" smtClean="0"/>
              <a:t>launchslave</a:t>
            </a:r>
            <a:r>
              <a:rPr lang="en-US" altLang="zh-CN" dirty="0" smtClean="0"/>
              <a:t> agent via </a:t>
            </a:r>
            <a:r>
              <a:rPr lang="en-US" altLang="zh-CN" sz="1200" b="1" kern="1200" dirty="0" smtClean="0">
                <a:solidFill>
                  <a:schemeClr val="tx1"/>
                </a:solidFill>
                <a:effectLst/>
                <a:latin typeface="+mn-lt"/>
                <a:ea typeface="+mn-ea"/>
                <a:cs typeface="+mn-cs"/>
                <a:hlinkClick r:id="rId3" tooltip="undefined"/>
              </a:rPr>
              <a:t>Java Web</a:t>
            </a:r>
            <a:r>
              <a:rPr lang="en-US" altLang="zh-CN" dirty="0" smtClean="0"/>
              <a:t> start,</a:t>
            </a:r>
            <a:r>
              <a:rPr lang="zh-CN" altLang="en-US" dirty="0" smtClean="0"/>
              <a:t>这个方式建议在</a:t>
            </a:r>
            <a:r>
              <a:rPr lang="en-US" altLang="zh-CN" dirty="0" smtClean="0"/>
              <a:t>windows</a:t>
            </a:r>
            <a:r>
              <a:rPr lang="zh-CN" altLang="en-US" dirty="0" smtClean="0"/>
              <a:t>上使用</a:t>
            </a:r>
          </a:p>
          <a:p>
            <a:r>
              <a:rPr lang="en-US" altLang="zh-CN" b="1" dirty="0" smtClean="0"/>
              <a:t>Fill </a:t>
            </a:r>
            <a:r>
              <a:rPr lang="en-US" altLang="zh-CN" b="1" dirty="0" err="1" smtClean="0"/>
              <a:t>outthe</a:t>
            </a:r>
            <a:r>
              <a:rPr lang="en-US" altLang="zh-CN" b="1" dirty="0" smtClean="0"/>
              <a:t> following:</a:t>
            </a:r>
            <a:endParaRPr lang="en-US" altLang="zh-CN" dirty="0" smtClean="0"/>
          </a:p>
          <a:p>
            <a:r>
              <a:rPr lang="en-US" altLang="zh-CN" b="1" dirty="0" smtClean="0"/>
              <a:t>1.           Set a number of executors (one </a:t>
            </a:r>
            <a:r>
              <a:rPr lang="en-US" altLang="zh-CN" b="1" dirty="0" err="1" smtClean="0"/>
              <a:t>ormore</a:t>
            </a:r>
            <a:r>
              <a:rPr lang="en-US" altLang="zh-CN" b="1" dirty="0" smtClean="0"/>
              <a:t>) as needed.</a:t>
            </a:r>
            <a:endParaRPr lang="en-US" altLang="zh-CN" dirty="0" smtClean="0"/>
          </a:p>
          <a:p>
            <a:r>
              <a:rPr lang="en-US" altLang="zh-CN" b="1" dirty="0" smtClean="0"/>
              <a:t>2.           Set a Remote FS Root, a home directory for </a:t>
            </a:r>
            <a:r>
              <a:rPr lang="en-US" altLang="zh-CN" b="1" dirty="0" err="1" smtClean="0"/>
              <a:t>themaster</a:t>
            </a:r>
            <a:r>
              <a:rPr lang="en-US" altLang="zh-CN" b="1" dirty="0" smtClean="0"/>
              <a:t> on the slave machine.</a:t>
            </a:r>
            <a:endParaRPr lang="en-US" altLang="zh-CN" dirty="0" smtClean="0"/>
          </a:p>
          <a:p>
            <a:r>
              <a:rPr lang="en-US" altLang="zh-CN" b="1" dirty="0" smtClean="0"/>
              <a:t>1.                 For a </a:t>
            </a:r>
            <a:r>
              <a:rPr lang="en-US" altLang="zh-CN" dirty="0" smtClean="0"/>
              <a:t>Windows slave</a:t>
            </a:r>
            <a:r>
              <a:rPr lang="en-US" altLang="zh-CN" b="1" dirty="0" smtClean="0"/>
              <a:t>, use something </a:t>
            </a:r>
            <a:r>
              <a:rPr lang="en-US" altLang="zh-CN" b="1" dirty="0" err="1" smtClean="0"/>
              <a:t>like:"C</a:t>
            </a:r>
            <a:r>
              <a:rPr lang="en-US" altLang="zh-CN" b="1" dirty="0" smtClean="0"/>
              <a:t>:\Jenkins\"</a:t>
            </a:r>
            <a:endParaRPr lang="en-US" altLang="zh-CN" dirty="0" smtClean="0"/>
          </a:p>
          <a:p>
            <a:r>
              <a:rPr lang="en-US" altLang="zh-CN" b="1" dirty="0" smtClean="0"/>
              <a:t>2.                 TODO: add details.</a:t>
            </a:r>
            <a:endParaRPr lang="en-US" altLang="zh-CN" dirty="0" smtClean="0"/>
          </a:p>
          <a:p>
            <a:r>
              <a:rPr lang="en-US" altLang="zh-CN" b="1" dirty="0" smtClean="0"/>
              <a:t>3.           Select the appropriate Usage setting:</a:t>
            </a:r>
            <a:endParaRPr lang="en-US" altLang="zh-CN" dirty="0" smtClean="0"/>
          </a:p>
          <a:p>
            <a:r>
              <a:rPr lang="en-US" altLang="zh-CN" b="1" dirty="0" smtClean="0"/>
              <a:t>1.                 For an additional worker: </a:t>
            </a:r>
            <a:r>
              <a:rPr lang="en-US" altLang="zh-CN" dirty="0" err="1" smtClean="0"/>
              <a:t>Utilizethis</a:t>
            </a:r>
            <a:r>
              <a:rPr lang="en-US" altLang="zh-CN" dirty="0" smtClean="0"/>
              <a:t> slave as much as possible</a:t>
            </a:r>
            <a:r>
              <a:rPr lang="en-US" altLang="zh-CN" b="1" dirty="0" smtClean="0"/>
              <a:t> </a:t>
            </a:r>
            <a:endParaRPr lang="en-US" altLang="zh-CN" dirty="0" smtClean="0"/>
          </a:p>
          <a:p>
            <a:r>
              <a:rPr lang="en-US" altLang="zh-CN" b="1" dirty="0" smtClean="0"/>
              <a:t>2.                 For specialized jobs: </a:t>
            </a:r>
            <a:r>
              <a:rPr lang="en-US" altLang="zh-CN" dirty="0" smtClean="0"/>
              <a:t>Leave </a:t>
            </a:r>
            <a:r>
              <a:rPr lang="en-US" altLang="zh-CN" dirty="0" err="1" smtClean="0"/>
              <a:t>thismachine</a:t>
            </a:r>
            <a:r>
              <a:rPr lang="en-US" altLang="zh-CN" dirty="0" smtClean="0"/>
              <a:t> for tied jobs only</a:t>
            </a:r>
          </a:p>
          <a:p>
            <a:r>
              <a:rPr lang="en-US" altLang="zh-CN" b="1" dirty="0" smtClean="0"/>
              <a:t>4.           Launch Method:</a:t>
            </a:r>
            <a:endParaRPr lang="en-US" altLang="zh-CN" dirty="0" smtClean="0"/>
          </a:p>
          <a:p>
            <a:r>
              <a:rPr lang="en-US" altLang="zh-CN" b="1" dirty="0" smtClean="0"/>
              <a:t>1.                 An easy way to control a Windows </a:t>
            </a:r>
            <a:r>
              <a:rPr lang="en-US" altLang="zh-CN" b="1" dirty="0" err="1" smtClean="0"/>
              <a:t>slaveis</a:t>
            </a:r>
            <a:r>
              <a:rPr lang="en-US" altLang="zh-CN" b="1" dirty="0" smtClean="0"/>
              <a:t> by using </a:t>
            </a:r>
            <a:r>
              <a:rPr lang="en-US" altLang="zh-CN" dirty="0" err="1" smtClean="0"/>
              <a:t>Launchslave</a:t>
            </a:r>
            <a:r>
              <a:rPr lang="en-US" altLang="zh-CN" dirty="0" smtClean="0"/>
              <a:t> agents via Java Web Start</a:t>
            </a:r>
            <a:r>
              <a:rPr lang="en-US" altLang="zh-CN" b="1" dirty="0" smtClean="0"/>
              <a:t>  (</a:t>
            </a:r>
            <a:r>
              <a:rPr lang="en-US" altLang="zh-CN" b="1" dirty="0" err="1" smtClean="0"/>
              <a:t>Recommendedfor</a:t>
            </a:r>
            <a:r>
              <a:rPr lang="en-US" altLang="zh-CN" b="1" dirty="0" smtClean="0"/>
              <a:t> Windows)</a:t>
            </a:r>
            <a:endParaRPr lang="en-US" altLang="zh-CN" dirty="0" smtClean="0"/>
          </a:p>
          <a:p>
            <a:r>
              <a:rPr lang="en-US" altLang="zh-CN" b="1" dirty="0" smtClean="0"/>
              <a:t>2.                 TODO: add steps for other methods.</a:t>
            </a:r>
            <a:endParaRPr lang="en-US" altLang="zh-CN" dirty="0" smtClean="0"/>
          </a:p>
          <a:p>
            <a:r>
              <a:rPr lang="en-US" altLang="zh-CN" b="1" dirty="0" smtClean="0"/>
              <a:t>5.           Availability --&gt; </a:t>
            </a:r>
            <a:r>
              <a:rPr lang="en-US" altLang="zh-CN" dirty="0" smtClean="0"/>
              <a:t>Keep </a:t>
            </a:r>
            <a:r>
              <a:rPr lang="en-US" altLang="zh-CN" dirty="0" err="1" smtClean="0"/>
              <a:t>thisslave</a:t>
            </a:r>
            <a:r>
              <a:rPr lang="en-US" altLang="zh-CN" dirty="0" smtClean="0"/>
              <a:t> online as much as possible</a:t>
            </a:r>
          </a:p>
          <a:p>
            <a:r>
              <a:rPr lang="en-US" altLang="zh-CN" b="1" dirty="0" smtClean="0"/>
              <a:t>1.                 TODO: add details for each option.</a:t>
            </a:r>
            <a:endParaRPr lang="en-US" altLang="zh-CN" dirty="0" smtClean="0"/>
          </a:p>
          <a:p>
            <a:r>
              <a:rPr lang="en-US" altLang="zh-CN" b="1" dirty="0" smtClean="0"/>
              <a:t>6.           Press OK.</a:t>
            </a:r>
            <a:endParaRPr lang="en-US" altLang="zh-CN" dirty="0" smtClean="0"/>
          </a:p>
          <a:p>
            <a:r>
              <a:rPr lang="en-US" altLang="zh-CN" b="1" dirty="0" smtClean="0"/>
              <a:t>7.           Now you need to connect your </a:t>
            </a:r>
            <a:r>
              <a:rPr lang="en-US" altLang="zh-CN" b="1" dirty="0" err="1" smtClean="0"/>
              <a:t>slavemachine</a:t>
            </a:r>
            <a:r>
              <a:rPr lang="en-US" altLang="zh-CN" b="1" dirty="0" smtClean="0"/>
              <a:t> to the master using the following steps.</a:t>
            </a:r>
            <a:endParaRPr lang="en-US" altLang="zh-CN" dirty="0" smtClean="0"/>
          </a:p>
          <a:p>
            <a:r>
              <a:rPr lang="en-US" altLang="zh-CN" b="1" dirty="0" smtClean="0"/>
              <a:t>1.                 Open a browser on the </a:t>
            </a:r>
            <a:r>
              <a:rPr lang="en-US" altLang="zh-CN" b="1" dirty="0" err="1" smtClean="0"/>
              <a:t>slavemachine</a:t>
            </a:r>
            <a:r>
              <a:rPr lang="en-US" altLang="zh-CN" b="1" dirty="0" smtClean="0"/>
              <a:t> and go </a:t>
            </a:r>
            <a:r>
              <a:rPr lang="en-US" altLang="zh-CN" b="1" dirty="0" err="1" smtClean="0"/>
              <a:t>tothe</a:t>
            </a:r>
            <a:r>
              <a:rPr lang="en-US" altLang="zh-CN" b="1" dirty="0" smtClean="0"/>
              <a:t> </a:t>
            </a:r>
            <a:r>
              <a:rPr lang="en-US" altLang="zh-CN" b="1" dirty="0" err="1" smtClean="0"/>
              <a:t>Jenkinsmaster</a:t>
            </a:r>
            <a:r>
              <a:rPr lang="en-US" altLang="zh-CN" b="1" dirty="0" smtClean="0"/>
              <a:t> server </a:t>
            </a:r>
            <a:r>
              <a:rPr lang="en-US" altLang="zh-CN" b="1" dirty="0" err="1" smtClean="0"/>
              <a:t>url</a:t>
            </a:r>
            <a:r>
              <a:rPr lang="en-US" altLang="zh-CN" b="1" dirty="0" smtClean="0"/>
              <a:t> (</a:t>
            </a:r>
            <a:r>
              <a:rPr lang="en-US" altLang="zh-CN" sz="1200" b="1" kern="1200" dirty="0" smtClean="0">
                <a:solidFill>
                  <a:schemeClr val="tx1"/>
                </a:solidFill>
                <a:effectLst/>
                <a:latin typeface="+mn-lt"/>
                <a:ea typeface="+mn-ea"/>
                <a:cs typeface="+mn-cs"/>
                <a:hlinkClick r:id="rId4"/>
              </a:rPr>
              <a:t>http://yourjenkinsmaster:8080</a:t>
            </a:r>
            <a:r>
              <a:rPr lang="en-US" altLang="zh-CN" b="1" dirty="0" smtClean="0"/>
              <a:t>).</a:t>
            </a:r>
            <a:endParaRPr lang="en-US" altLang="zh-CN" dirty="0" smtClean="0"/>
          </a:p>
          <a:p>
            <a:r>
              <a:rPr lang="en-US" altLang="zh-CN" b="1" dirty="0" smtClean="0"/>
              <a:t>2.                 Go to Manage Jenkins &gt; </a:t>
            </a:r>
            <a:r>
              <a:rPr lang="en-US" altLang="zh-CN" b="1" dirty="0" err="1" smtClean="0"/>
              <a:t>ManageNodes</a:t>
            </a:r>
            <a:r>
              <a:rPr lang="en-US" altLang="zh-CN" b="1" dirty="0" smtClean="0"/>
              <a:t>, Click </a:t>
            </a:r>
            <a:r>
              <a:rPr lang="en-US" altLang="zh-CN" b="1" dirty="0" err="1" smtClean="0"/>
              <a:t>onthe</a:t>
            </a:r>
            <a:r>
              <a:rPr lang="en-US" altLang="zh-CN" b="1" dirty="0" smtClean="0"/>
              <a:t> newly created slave machine. You will need to login as someone that has </a:t>
            </a:r>
            <a:r>
              <a:rPr lang="en-US" altLang="zh-CN" b="1" dirty="0" err="1" smtClean="0"/>
              <a:t>the"Connect</a:t>
            </a:r>
            <a:r>
              <a:rPr lang="en-US" altLang="zh-CN" b="1" dirty="0" smtClean="0"/>
              <a:t>" Slave permission if you have configured global security.</a:t>
            </a:r>
            <a:endParaRPr lang="en-US" altLang="zh-CN" dirty="0" smtClean="0"/>
          </a:p>
          <a:p>
            <a:r>
              <a:rPr lang="en-US" altLang="zh-CN" b="1" dirty="0" smtClean="0"/>
              <a:t>3.                 Click on the Launch button </a:t>
            </a:r>
            <a:r>
              <a:rPr lang="en-US" altLang="zh-CN" b="1" dirty="0" err="1" smtClean="0"/>
              <a:t>tolaunch</a:t>
            </a:r>
            <a:r>
              <a:rPr lang="en-US" altLang="zh-CN" b="1" dirty="0" smtClean="0"/>
              <a:t> agent from browser on slave.</a:t>
            </a:r>
            <a:endParaRPr lang="en-US" altLang="zh-CN" dirty="0" smtClean="0"/>
          </a:p>
          <a:p>
            <a:r>
              <a:rPr lang="en-US" altLang="zh-CN" b="1" dirty="0" smtClean="0"/>
              <a:t>4.                Run the program.</a:t>
            </a:r>
            <a:endParaRPr lang="en-US" altLang="zh-CN" dirty="0" smtClean="0"/>
          </a:p>
          <a:p>
            <a:r>
              <a:rPr lang="en-US" altLang="zh-CN" b="1" dirty="0" smtClean="0"/>
              <a:t>5.                 </a:t>
            </a:r>
            <a:r>
              <a:rPr lang="en-US" altLang="zh-CN" dirty="0" err="1" smtClean="0"/>
              <a:t>Nowyou</a:t>
            </a:r>
            <a:r>
              <a:rPr lang="en-US" altLang="zh-CN" dirty="0" smtClean="0"/>
              <a:t> should see the Slave machine connected under </a:t>
            </a:r>
            <a:r>
              <a:rPr lang="en-US" altLang="zh-CN" b="1" dirty="0" smtClean="0"/>
              <a:t>Nodes</a:t>
            </a:r>
            <a:r>
              <a:rPr lang="en-US" altLang="zh-CN" dirty="0" smtClean="0"/>
              <a:t>.</a:t>
            </a:r>
          </a:p>
          <a:p>
            <a:r>
              <a:rPr lang="en-US" altLang="zh-CN" dirty="0" smtClean="0"/>
              <a:t> </a:t>
            </a:r>
            <a:r>
              <a:rPr lang="zh-CN" altLang="en-US" dirty="0" smtClean="0"/>
              <a:t>下面介绍另一种更简单的方式：</a:t>
            </a:r>
          </a:p>
          <a:p>
            <a:r>
              <a:rPr lang="en-US" altLang="zh-CN" dirty="0" smtClean="0"/>
              <a:t>1,</a:t>
            </a:r>
            <a:r>
              <a:rPr lang="zh-CN" altLang="en-US" dirty="0" smtClean="0"/>
              <a:t>进入需要控制的远程机器上，一定要进入远程的</a:t>
            </a:r>
            <a:r>
              <a:rPr lang="en-US" altLang="zh-CN" dirty="0" smtClean="0"/>
              <a:t>slave</a:t>
            </a:r>
            <a:r>
              <a:rPr lang="zh-CN" altLang="en-US" dirty="0" smtClean="0"/>
              <a:t>机器，而不是你的</a:t>
            </a:r>
            <a:r>
              <a:rPr lang="en-US" altLang="zh-CN" dirty="0" smtClean="0"/>
              <a:t>master</a:t>
            </a:r>
            <a:r>
              <a:rPr lang="zh-CN" altLang="en-US" dirty="0" smtClean="0"/>
              <a:t>机器。输入对应的你的</a:t>
            </a:r>
            <a:r>
              <a:rPr lang="en-US" altLang="zh-CN" dirty="0" err="1" smtClean="0"/>
              <a:t>jenkins</a:t>
            </a:r>
            <a:r>
              <a:rPr lang="zh-CN" altLang="en-US" dirty="0" smtClean="0"/>
              <a:t>的地址，例如这里：</a:t>
            </a:r>
          </a:p>
          <a:p>
            <a:r>
              <a:rPr lang="en-US" altLang="zh-CN" dirty="0" smtClean="0">
                <a:effectLst/>
                <a:hlinkClick r:id="rId5"/>
              </a:rPr>
              <a:t>http://jenkins.meilishuo.com/computer/</a:t>
            </a:r>
            <a:endParaRPr lang="en-US" altLang="zh-CN" dirty="0" smtClean="0"/>
          </a:p>
          <a:p>
            <a:r>
              <a:rPr lang="zh-CN" altLang="en-US" dirty="0" smtClean="0"/>
              <a:t>点击进入对应的该</a:t>
            </a:r>
            <a:r>
              <a:rPr lang="en-US" altLang="zh-CN" dirty="0" smtClean="0"/>
              <a:t>slave</a:t>
            </a:r>
            <a:r>
              <a:rPr lang="zh-CN" altLang="en-US" dirty="0" smtClean="0"/>
              <a:t>机器的图标进入：此时可能会报一些错误，不用管。</a:t>
            </a:r>
          </a:p>
          <a:p>
            <a:r>
              <a:rPr lang="zh-CN" altLang="en-US" dirty="0" smtClean="0"/>
              <a:t>点击图中的</a:t>
            </a:r>
            <a:r>
              <a:rPr lang="en-US" altLang="zh-CN" dirty="0" smtClean="0"/>
              <a:t>launch</a:t>
            </a:r>
            <a:r>
              <a:rPr lang="zh-CN" altLang="en-US" dirty="0" smtClean="0"/>
              <a:t>按钮，他会提示你下载该文件</a:t>
            </a:r>
            <a:r>
              <a:rPr lang="en-US" altLang="zh-CN" dirty="0" smtClean="0"/>
              <a:t>slave-</a:t>
            </a:r>
            <a:r>
              <a:rPr lang="en-US" altLang="zh-CN" dirty="0" err="1" smtClean="0"/>
              <a:t>agent.jnlp</a:t>
            </a:r>
            <a:r>
              <a:rPr lang="en-US" altLang="zh-CN" dirty="0" smtClean="0"/>
              <a:t>.</a:t>
            </a:r>
            <a:r>
              <a:rPr lang="zh-CN" altLang="en-US" dirty="0" smtClean="0"/>
              <a:t>按照提示下载该文件，并保存在本地。我们这里需要确认两个问题是否存在：</a:t>
            </a:r>
          </a:p>
          <a:p>
            <a:r>
              <a:rPr lang="zh-CN" altLang="en-US" dirty="0" smtClean="0"/>
              <a:t>问题一，确认</a:t>
            </a:r>
            <a:r>
              <a:rPr lang="en-US" altLang="zh-CN" dirty="0" smtClean="0"/>
              <a:t>slave-</a:t>
            </a:r>
            <a:r>
              <a:rPr lang="en-US" altLang="zh-CN" dirty="0" err="1" smtClean="0"/>
              <a:t>agent.jnlp</a:t>
            </a:r>
            <a:r>
              <a:rPr lang="en-US" altLang="zh-CN" dirty="0" smtClean="0"/>
              <a:t> </a:t>
            </a:r>
            <a:r>
              <a:rPr lang="zh-CN" altLang="en-US" dirty="0" smtClean="0"/>
              <a:t>是用</a:t>
            </a:r>
            <a:r>
              <a:rPr lang="en-US" altLang="zh-CN" dirty="0" err="1" smtClean="0"/>
              <a:t>javaws</a:t>
            </a:r>
            <a:r>
              <a:rPr lang="zh-CN" altLang="en-US" dirty="0" smtClean="0"/>
              <a:t>来运行的，而不是</a:t>
            </a:r>
            <a:r>
              <a:rPr lang="en-US" altLang="zh-CN" dirty="0" smtClean="0"/>
              <a:t>java.exe </a:t>
            </a:r>
            <a:r>
              <a:rPr lang="zh-CN" altLang="en-US" dirty="0" smtClean="0"/>
              <a:t>或者是</a:t>
            </a:r>
            <a:r>
              <a:rPr lang="en-US" altLang="zh-CN" dirty="0" smtClean="0"/>
              <a:t>javaw.exe</a:t>
            </a:r>
            <a:r>
              <a:rPr lang="zh-CN" altLang="en-US" dirty="0" smtClean="0"/>
              <a:t>来运行，因为一般的机器默认是采用</a:t>
            </a:r>
            <a:r>
              <a:rPr lang="en-US" altLang="zh-CN" dirty="0" smtClean="0"/>
              <a:t>java.exe</a:t>
            </a:r>
            <a:r>
              <a:rPr lang="zh-CN" altLang="en-US" dirty="0" smtClean="0"/>
              <a:t>启动的。我曾经因为这个问题折腾了好久。</a:t>
            </a:r>
          </a:p>
          <a:p>
            <a:r>
              <a:rPr lang="zh-CN" altLang="en-US" dirty="0" smtClean="0"/>
              <a:t>问题二，将</a:t>
            </a:r>
            <a:r>
              <a:rPr lang="en-US" altLang="zh-CN" dirty="0" smtClean="0"/>
              <a:t>slave-</a:t>
            </a:r>
            <a:r>
              <a:rPr lang="en-US" altLang="zh-CN" dirty="0" err="1" smtClean="0"/>
              <a:t>agent.jnlp</a:t>
            </a:r>
            <a:r>
              <a:rPr lang="zh-CN" altLang="en-US" dirty="0" smtClean="0"/>
              <a:t>用</a:t>
            </a:r>
            <a:r>
              <a:rPr lang="en-US" altLang="zh-CN" dirty="0" smtClean="0"/>
              <a:t>notepad</a:t>
            </a:r>
            <a:r>
              <a:rPr lang="zh-CN" altLang="en-US" dirty="0" smtClean="0"/>
              <a:t>打开后，确认其中的</a:t>
            </a:r>
            <a:r>
              <a:rPr lang="en-US" altLang="zh-CN" dirty="0" smtClean="0"/>
              <a:t>URL</a:t>
            </a:r>
            <a:r>
              <a:rPr lang="zh-CN" altLang="en-US" dirty="0" smtClean="0"/>
              <a:t>是可用的</a:t>
            </a:r>
            <a:r>
              <a:rPr lang="en-US" altLang="zh-CN" dirty="0" smtClean="0"/>
              <a:t>Jenkins</a:t>
            </a:r>
            <a:r>
              <a:rPr lang="zh-CN" altLang="en-US" dirty="0" smtClean="0"/>
              <a:t>地址。其中的配置可能是这样的：</a:t>
            </a:r>
          </a:p>
          <a:p>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jnlp</a:t>
            </a:r>
            <a:r>
              <a:rPr lang="en-US" altLang="zh-CN" dirty="0" smtClean="0"/>
              <a:t> </a:t>
            </a:r>
            <a:r>
              <a:rPr lang="en-US" altLang="zh-CN" sz="1200" kern="1200" dirty="0" smtClean="0">
                <a:solidFill>
                  <a:schemeClr val="tx1"/>
                </a:solidFill>
                <a:effectLst/>
                <a:latin typeface="+mn-lt"/>
                <a:ea typeface="+mn-ea"/>
                <a:cs typeface="+mn-cs"/>
              </a:rPr>
              <a:t>spec="1.0+" codebase="http://jenkins.meilishuo.com/computer/192.168.161.34/"&gt;</a:t>
            </a:r>
            <a:endParaRPr lang="en-US" altLang="zh-CN" dirty="0" smtClean="0"/>
          </a:p>
          <a:p>
            <a:r>
              <a:rPr lang="en-US" altLang="zh-CN" sz="1200" kern="1200" dirty="0" smtClean="0">
                <a:solidFill>
                  <a:schemeClr val="tx1"/>
                </a:solidFill>
                <a:effectLst/>
                <a:latin typeface="+mn-lt"/>
                <a:ea typeface="+mn-ea"/>
                <a:cs typeface="+mn-cs"/>
              </a:rPr>
              <a:t>&lt;information&gt;</a:t>
            </a:r>
            <a:endParaRPr lang="en-US" altLang="zh-CN" dirty="0" smtClean="0"/>
          </a:p>
          <a:p>
            <a:r>
              <a:rPr lang="en-US" altLang="zh-CN" sz="1200" kern="1200" dirty="0" smtClean="0">
                <a:solidFill>
                  <a:schemeClr val="tx1"/>
                </a:solidFill>
                <a:effectLst/>
                <a:latin typeface="+mn-lt"/>
                <a:ea typeface="+mn-ea"/>
                <a:cs typeface="+mn-cs"/>
              </a:rPr>
              <a:t>&lt;title&gt;</a:t>
            </a:r>
            <a:r>
              <a:rPr lang="en-US" altLang="zh-CN" dirty="0" smtClean="0"/>
              <a:t>Slave Agent for 192.168.161.34</a:t>
            </a:r>
            <a:r>
              <a:rPr lang="en-US" altLang="zh-CN" sz="1200" kern="1200" dirty="0" smtClean="0">
                <a:solidFill>
                  <a:schemeClr val="tx1"/>
                </a:solidFill>
                <a:effectLst/>
                <a:latin typeface="+mn-lt"/>
                <a:ea typeface="+mn-ea"/>
                <a:cs typeface="+mn-cs"/>
              </a:rPr>
              <a:t>&lt;/title&gt;</a:t>
            </a:r>
            <a:endParaRPr lang="en-US" altLang="zh-CN" dirty="0" smtClean="0"/>
          </a:p>
          <a:p>
            <a:r>
              <a:rPr lang="en-US" altLang="zh-CN" sz="1200" kern="1200" dirty="0" smtClean="0">
                <a:solidFill>
                  <a:schemeClr val="tx1"/>
                </a:solidFill>
                <a:effectLst/>
                <a:latin typeface="+mn-lt"/>
                <a:ea typeface="+mn-ea"/>
                <a:cs typeface="+mn-cs"/>
              </a:rPr>
              <a:t>&lt;vendor&gt;</a:t>
            </a:r>
            <a:r>
              <a:rPr lang="en-US" altLang="zh-CN" dirty="0" smtClean="0"/>
              <a:t>Jenkins project</a:t>
            </a:r>
            <a:r>
              <a:rPr lang="en-US" altLang="zh-CN" sz="1200" kern="1200" dirty="0" smtClean="0">
                <a:solidFill>
                  <a:schemeClr val="tx1"/>
                </a:solidFill>
                <a:effectLst/>
                <a:latin typeface="+mn-lt"/>
                <a:ea typeface="+mn-ea"/>
                <a:cs typeface="+mn-cs"/>
              </a:rPr>
              <a:t>&lt;/vendor&gt;</a:t>
            </a:r>
            <a:endParaRPr lang="en-US" altLang="zh-CN" dirty="0" smtClean="0"/>
          </a:p>
          <a:p>
            <a:r>
              <a:rPr lang="en-US" altLang="zh-CN" sz="1200" kern="1200" dirty="0" smtClean="0">
                <a:solidFill>
                  <a:schemeClr val="tx1"/>
                </a:solidFill>
                <a:effectLst/>
                <a:latin typeface="+mn-lt"/>
                <a:ea typeface="+mn-ea"/>
                <a:cs typeface="+mn-cs"/>
              </a:rPr>
              <a:t>&lt;homepage</a:t>
            </a:r>
            <a:r>
              <a:rPr lang="en-US" altLang="zh-CN" dirty="0" smtClean="0"/>
              <a:t> </a:t>
            </a:r>
            <a:r>
              <a:rPr lang="en-US" altLang="zh-CN" sz="1200" kern="1200" dirty="0" err="1" smtClean="0">
                <a:solidFill>
                  <a:schemeClr val="tx1"/>
                </a:solidFill>
                <a:effectLst/>
                <a:latin typeface="+mn-lt"/>
                <a:ea typeface="+mn-ea"/>
                <a:cs typeface="+mn-cs"/>
              </a:rPr>
              <a:t>href</a:t>
            </a:r>
            <a:r>
              <a:rPr lang="en-US" altLang="zh-CN" sz="1200" kern="1200" dirty="0" smtClean="0">
                <a:solidFill>
                  <a:schemeClr val="tx1"/>
                </a:solidFill>
                <a:effectLst/>
                <a:latin typeface="+mn-lt"/>
                <a:ea typeface="+mn-ea"/>
                <a:cs typeface="+mn-cs"/>
              </a:rPr>
              <a:t>="https://jenkins-ci.org/"/&gt;</a:t>
            </a:r>
            <a:endParaRPr lang="en-US" altLang="zh-CN" dirty="0" smtClean="0"/>
          </a:p>
          <a:p>
            <a:r>
              <a:rPr lang="en-US" altLang="zh-CN" sz="1200" kern="1200" dirty="0" smtClean="0">
                <a:solidFill>
                  <a:schemeClr val="tx1"/>
                </a:solidFill>
                <a:effectLst/>
                <a:latin typeface="+mn-lt"/>
                <a:ea typeface="+mn-ea"/>
                <a:cs typeface="+mn-cs"/>
              </a:rPr>
              <a:t>&lt;/information&gt;</a:t>
            </a:r>
            <a:endParaRPr lang="en-US" altLang="zh-CN" dirty="0" smtClean="0"/>
          </a:p>
          <a:p>
            <a:r>
              <a:rPr lang="en-US" altLang="zh-CN" sz="1200" kern="1200" dirty="0" smtClean="0">
                <a:solidFill>
                  <a:schemeClr val="tx1"/>
                </a:solidFill>
                <a:effectLst/>
                <a:latin typeface="+mn-lt"/>
                <a:ea typeface="+mn-ea"/>
                <a:cs typeface="+mn-cs"/>
              </a:rPr>
              <a:t>&lt;security&gt;&lt;all-permissions/&gt;&lt;/security&gt;</a:t>
            </a:r>
            <a:endParaRPr lang="en-US" altLang="zh-CN" dirty="0" smtClean="0"/>
          </a:p>
          <a:p>
            <a:r>
              <a:rPr lang="en-US" altLang="zh-CN" sz="1200" kern="1200" dirty="0" smtClean="0">
                <a:solidFill>
                  <a:schemeClr val="tx1"/>
                </a:solidFill>
                <a:effectLst/>
                <a:latin typeface="+mn-lt"/>
                <a:ea typeface="+mn-ea"/>
                <a:cs typeface="+mn-cs"/>
              </a:rPr>
              <a:t>&lt;resources&gt;&lt;j2se version="1.5+"/&gt;&lt;jar </a:t>
            </a:r>
            <a:r>
              <a:rPr lang="en-US" altLang="zh-CN" sz="1200" kern="1200" dirty="0" err="1" smtClean="0">
                <a:solidFill>
                  <a:schemeClr val="tx1"/>
                </a:solidFill>
                <a:effectLst/>
                <a:latin typeface="+mn-lt"/>
                <a:ea typeface="+mn-ea"/>
                <a:cs typeface="+mn-cs"/>
              </a:rPr>
              <a:t>href</a:t>
            </a:r>
            <a:r>
              <a:rPr lang="en-US" altLang="zh-CN" sz="1200" kern="1200" dirty="0" smtClean="0">
                <a:solidFill>
                  <a:schemeClr val="tx1"/>
                </a:solidFill>
                <a:effectLst/>
                <a:latin typeface="+mn-lt"/>
                <a:ea typeface="+mn-ea"/>
                <a:cs typeface="+mn-cs"/>
              </a:rPr>
              <a:t>="http://jenkins.meilishuo.com/</a:t>
            </a:r>
            <a:r>
              <a:rPr lang="en-US" altLang="zh-CN" sz="1200" kern="1200" dirty="0" err="1" smtClean="0">
                <a:solidFill>
                  <a:schemeClr val="tx1"/>
                </a:solidFill>
                <a:effectLst/>
                <a:latin typeface="+mn-lt"/>
                <a:ea typeface="+mn-ea"/>
                <a:cs typeface="+mn-cs"/>
              </a:rPr>
              <a:t>jnlpJars</a:t>
            </a:r>
            <a:r>
              <a:rPr lang="en-US" altLang="zh-CN" sz="1200" kern="1200" dirty="0" smtClean="0">
                <a:solidFill>
                  <a:schemeClr val="tx1"/>
                </a:solidFill>
                <a:effectLst/>
                <a:latin typeface="+mn-lt"/>
                <a:ea typeface="+mn-ea"/>
                <a:cs typeface="+mn-cs"/>
              </a:rPr>
              <a:t>/remoting.jar"/&gt;&lt;property name="</a:t>
            </a:r>
            <a:r>
              <a:rPr lang="en-US" altLang="zh-CN" sz="1200" kern="1200" dirty="0" err="1" smtClean="0">
                <a:solidFill>
                  <a:schemeClr val="tx1"/>
                </a:solidFill>
                <a:effectLst/>
                <a:latin typeface="+mn-lt"/>
                <a:ea typeface="+mn-ea"/>
                <a:cs typeface="+mn-cs"/>
              </a:rPr>
              <a:t>hudson.showWindowsServiceInstallLink</a:t>
            </a:r>
            <a:r>
              <a:rPr lang="en-US" altLang="zh-CN" sz="1200" kern="1200" dirty="0" smtClean="0">
                <a:solidFill>
                  <a:schemeClr val="tx1"/>
                </a:solidFill>
                <a:effectLst/>
                <a:latin typeface="+mn-lt"/>
                <a:ea typeface="+mn-ea"/>
                <a:cs typeface="+mn-cs"/>
              </a:rPr>
              <a:t>" value="true"/&gt;</a:t>
            </a:r>
            <a:endParaRPr lang="en-US" altLang="zh-CN" dirty="0" smtClean="0"/>
          </a:p>
          <a:p>
            <a:r>
              <a:rPr lang="en-US" altLang="zh-CN" sz="1200" kern="1200" dirty="0" smtClean="0">
                <a:solidFill>
                  <a:schemeClr val="tx1"/>
                </a:solidFill>
                <a:effectLst/>
                <a:latin typeface="+mn-lt"/>
                <a:ea typeface="+mn-ea"/>
                <a:cs typeface="+mn-cs"/>
              </a:rPr>
              <a:t>&lt;/resources&gt;&lt;application-</a:t>
            </a:r>
            <a:r>
              <a:rPr lang="en-US" altLang="zh-CN" sz="1200" kern="1200" dirty="0" err="1" smtClean="0">
                <a:solidFill>
                  <a:schemeClr val="tx1"/>
                </a:solidFill>
                <a:effectLst/>
                <a:latin typeface="+mn-lt"/>
                <a:ea typeface="+mn-ea"/>
                <a:cs typeface="+mn-cs"/>
              </a:rPr>
              <a:t>desc</a:t>
            </a:r>
            <a:r>
              <a:rPr lang="en-US" altLang="zh-CN" dirty="0" smtClean="0"/>
              <a:t> </a:t>
            </a:r>
            <a:r>
              <a:rPr lang="en-US" altLang="zh-CN" sz="1200" kern="1200" dirty="0" smtClean="0">
                <a:solidFill>
                  <a:schemeClr val="tx1"/>
                </a:solidFill>
                <a:effectLst/>
                <a:latin typeface="+mn-lt"/>
                <a:ea typeface="+mn-ea"/>
                <a:cs typeface="+mn-cs"/>
              </a:rPr>
              <a:t>main-class="</a:t>
            </a:r>
            <a:r>
              <a:rPr lang="en-US" altLang="zh-CN" sz="1200" kern="1200" dirty="0" err="1" smtClean="0">
                <a:solidFill>
                  <a:schemeClr val="tx1"/>
                </a:solidFill>
                <a:effectLst/>
                <a:latin typeface="+mn-lt"/>
                <a:ea typeface="+mn-ea"/>
                <a:cs typeface="+mn-cs"/>
              </a:rPr>
              <a:t>hudson.remoting.jnlp.Main</a:t>
            </a:r>
            <a:r>
              <a:rPr lang="en-US" altLang="zh-CN" sz="1200" kern="1200" dirty="0" smtClean="0">
                <a:solidFill>
                  <a:schemeClr val="tx1"/>
                </a:solidFill>
                <a:effectLst/>
                <a:latin typeface="+mn-lt"/>
                <a:ea typeface="+mn-ea"/>
                <a:cs typeface="+mn-cs"/>
              </a:rPr>
              <a:t>"&gt;</a:t>
            </a:r>
            <a:endParaRPr lang="en-US" altLang="zh-CN" dirty="0" smtClean="0"/>
          </a:p>
          <a:p>
            <a:r>
              <a:rPr lang="en-US" altLang="zh-CN" sz="1200" kern="1200" dirty="0" smtClean="0">
                <a:solidFill>
                  <a:schemeClr val="tx1"/>
                </a:solidFill>
                <a:effectLst/>
                <a:latin typeface="+mn-lt"/>
                <a:ea typeface="+mn-ea"/>
                <a:cs typeface="+mn-cs"/>
              </a:rPr>
              <a:t>&lt;argument&gt;</a:t>
            </a:r>
            <a:r>
              <a:rPr lang="en-US" altLang="zh-CN" dirty="0" smtClean="0"/>
              <a:t>60c101541d377ad629da21b37c24cd6227edef74b97ff663c5b09e261ac2d5d6</a:t>
            </a:r>
            <a:r>
              <a:rPr lang="en-US" altLang="zh-CN" sz="1200" kern="1200" dirty="0" smtClean="0">
                <a:solidFill>
                  <a:schemeClr val="tx1"/>
                </a:solidFill>
                <a:effectLst/>
                <a:latin typeface="+mn-lt"/>
                <a:ea typeface="+mn-ea"/>
                <a:cs typeface="+mn-cs"/>
              </a:rPr>
              <a:t>&lt;/argument&gt;&lt;argument&gt;</a:t>
            </a:r>
            <a:r>
              <a:rPr lang="en-US" altLang="zh-CN" dirty="0" smtClean="0"/>
              <a:t>irshost12.tc.tb.com</a:t>
            </a:r>
            <a:r>
              <a:rPr lang="en-US" altLang="zh-CN" sz="1200" kern="1200" dirty="0" smtClean="0">
                <a:solidFill>
                  <a:schemeClr val="tx1"/>
                </a:solidFill>
                <a:effectLst/>
                <a:latin typeface="+mn-lt"/>
                <a:ea typeface="+mn-ea"/>
                <a:cs typeface="+mn-cs"/>
              </a:rPr>
              <a:t>&lt;/argument&gt;</a:t>
            </a:r>
            <a:endParaRPr lang="en-US" altLang="zh-CN" dirty="0" smtClean="0"/>
          </a:p>
          <a:p>
            <a:r>
              <a:rPr lang="en-US" altLang="zh-CN" sz="1200" kern="1200" dirty="0" smtClean="0">
                <a:solidFill>
                  <a:schemeClr val="tx1"/>
                </a:solidFill>
                <a:effectLst/>
                <a:latin typeface="+mn-lt"/>
                <a:ea typeface="+mn-ea"/>
                <a:cs typeface="+mn-cs"/>
              </a:rPr>
              <a:t>&lt;argument&gt;</a:t>
            </a:r>
            <a:r>
              <a:rPr lang="en-US" altLang="zh-CN" dirty="0" smtClean="0"/>
              <a:t>http://jenkins.meilishuo.com/</a:t>
            </a:r>
            <a:r>
              <a:rPr lang="en-US" altLang="zh-CN" sz="1200" kern="1200" dirty="0" smtClean="0">
                <a:solidFill>
                  <a:schemeClr val="tx1"/>
                </a:solidFill>
                <a:effectLst/>
                <a:latin typeface="+mn-lt"/>
                <a:ea typeface="+mn-ea"/>
                <a:cs typeface="+mn-cs"/>
              </a:rPr>
              <a:t>&lt;/argument&gt;</a:t>
            </a:r>
            <a:endParaRPr lang="en-US" altLang="zh-CN" dirty="0" smtClean="0"/>
          </a:p>
          <a:p>
            <a:r>
              <a:rPr lang="en-US" altLang="zh-CN" sz="1200" kern="1200" dirty="0" smtClean="0">
                <a:solidFill>
                  <a:schemeClr val="tx1"/>
                </a:solidFill>
                <a:effectLst/>
                <a:latin typeface="+mn-lt"/>
                <a:ea typeface="+mn-ea"/>
                <a:cs typeface="+mn-cs"/>
              </a:rPr>
              <a:t>&lt;/application-</a:t>
            </a:r>
            <a:r>
              <a:rPr lang="en-US" altLang="zh-CN" sz="1200" kern="1200" dirty="0" err="1" smtClean="0">
                <a:solidFill>
                  <a:schemeClr val="tx1"/>
                </a:solidFill>
                <a:effectLst/>
                <a:latin typeface="+mn-lt"/>
                <a:ea typeface="+mn-ea"/>
                <a:cs typeface="+mn-cs"/>
              </a:rPr>
              <a:t>desc</a:t>
            </a:r>
            <a:r>
              <a:rPr lang="en-US" altLang="zh-CN" sz="1200" kern="1200" dirty="0" smtClean="0">
                <a:solidFill>
                  <a:schemeClr val="tx1"/>
                </a:solidFill>
                <a:effectLst/>
                <a:latin typeface="+mn-lt"/>
                <a:ea typeface="+mn-ea"/>
                <a:cs typeface="+mn-cs"/>
              </a:rPr>
              <a:t>&gt;</a:t>
            </a:r>
            <a:endParaRPr lang="en-US" altLang="zh-CN" dirty="0" smtClean="0"/>
          </a:p>
          <a:p>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jnlp</a:t>
            </a:r>
            <a:r>
              <a:rPr lang="en-US" altLang="zh-CN" sz="1200" kern="1200" dirty="0" smtClean="0">
                <a:solidFill>
                  <a:schemeClr val="tx1"/>
                </a:solidFill>
                <a:effectLst/>
                <a:latin typeface="+mn-lt"/>
                <a:ea typeface="+mn-ea"/>
                <a:cs typeface="+mn-cs"/>
              </a:rPr>
              <a:t>&gt;</a:t>
            </a:r>
            <a:endParaRPr lang="en-US" altLang="zh-CN" dirty="0" smtClean="0"/>
          </a:p>
          <a:p>
            <a:r>
              <a:rPr lang="zh-CN" altLang="en-US" dirty="0" smtClean="0"/>
              <a:t>确认其中的</a:t>
            </a:r>
            <a:r>
              <a:rPr lang="en-US" altLang="zh-CN" dirty="0" err="1" smtClean="0"/>
              <a:t>url</a:t>
            </a:r>
            <a:r>
              <a:rPr lang="zh-CN" altLang="en-US" dirty="0" smtClean="0"/>
              <a:t>地址是上面的正确的地址</a:t>
            </a:r>
            <a:r>
              <a:rPr lang="en-US" altLang="zh-CN" dirty="0" smtClean="0"/>
              <a:t>,</a:t>
            </a:r>
            <a:r>
              <a:rPr lang="zh-CN" altLang="en-US" dirty="0" smtClean="0"/>
              <a:t>而不是</a:t>
            </a:r>
            <a:r>
              <a:rPr lang="en-US" altLang="zh-CN" dirty="0" smtClean="0"/>
              <a:t>localhost,</a:t>
            </a:r>
            <a:r>
              <a:rPr lang="zh-CN" altLang="en-US" dirty="0" smtClean="0"/>
              <a:t>因为我的</a:t>
            </a:r>
            <a:r>
              <a:rPr lang="en-US" altLang="zh-CN" dirty="0" err="1" smtClean="0"/>
              <a:t>jenkins</a:t>
            </a:r>
            <a:r>
              <a:rPr lang="zh-CN" altLang="en-US" dirty="0" smtClean="0"/>
              <a:t>部署在本地测试。所以这里就遇到了显示</a:t>
            </a:r>
            <a:r>
              <a:rPr lang="en-US" altLang="zh-CN" dirty="0" smtClean="0"/>
              <a:t>localhost</a:t>
            </a:r>
            <a:r>
              <a:rPr lang="zh-CN" altLang="en-US" dirty="0" smtClean="0"/>
              <a:t>的地址问题。</a:t>
            </a:r>
          </a:p>
          <a:p>
            <a:r>
              <a:rPr lang="zh-CN" altLang="en-US" dirty="0" smtClean="0"/>
              <a:t>之所以说这个是因为这个是</a:t>
            </a:r>
            <a:r>
              <a:rPr lang="en-US" altLang="zh-CN" dirty="0" err="1" smtClean="0"/>
              <a:t>jenkins</a:t>
            </a:r>
            <a:r>
              <a:rPr lang="zh-CN" altLang="en-US" dirty="0" smtClean="0"/>
              <a:t>的一个</a:t>
            </a:r>
            <a:r>
              <a:rPr lang="en-US" altLang="zh-CN" dirty="0" smtClean="0"/>
              <a:t>bug</a:t>
            </a:r>
            <a:r>
              <a:rPr lang="zh-CN" altLang="en-US" dirty="0" smtClean="0"/>
              <a:t>：</a:t>
            </a:r>
            <a:r>
              <a:rPr lang="en-US" altLang="zh-CN" dirty="0" smtClean="0">
                <a:effectLst/>
                <a:hlinkClick r:id="rId6"/>
              </a:rPr>
              <a:t>http://stackoverflow.com/questions/11287845/jenkins-slave-cant-get-started</a:t>
            </a:r>
            <a:endParaRPr lang="en-US" altLang="zh-CN" dirty="0" smtClean="0"/>
          </a:p>
          <a:p>
            <a:r>
              <a:rPr lang="zh-CN" altLang="en-US" dirty="0" smtClean="0"/>
              <a:t>如果直接</a:t>
            </a:r>
            <a:r>
              <a:rPr lang="en-US" altLang="zh-CN" dirty="0" smtClean="0"/>
              <a:t>launch</a:t>
            </a:r>
            <a:r>
              <a:rPr lang="zh-CN" altLang="en-US" dirty="0" smtClean="0"/>
              <a:t>出错，我们就不要在点击</a:t>
            </a:r>
            <a:r>
              <a:rPr lang="en-US" altLang="zh-CN" dirty="0" smtClean="0"/>
              <a:t>launch</a:t>
            </a:r>
            <a:r>
              <a:rPr lang="zh-CN" altLang="en-US" dirty="0" smtClean="0"/>
              <a:t>按钮起启动了，采用命令行去启动也是一样的，命令行的命令上面已经给出了：</a:t>
            </a:r>
          </a:p>
          <a:p>
            <a:r>
              <a:rPr lang="zh-CN" altLang="en-US" dirty="0" smtClean="0"/>
              <a:t>命令</a:t>
            </a:r>
            <a:r>
              <a:rPr lang="en-US" altLang="zh-CN" dirty="0" smtClean="0"/>
              <a:t>1</a:t>
            </a:r>
            <a:r>
              <a:rPr lang="zh-CN" altLang="en-US" dirty="0" smtClean="0"/>
              <a:t>： </a:t>
            </a:r>
            <a:r>
              <a:rPr lang="en-US" altLang="zh-CN" dirty="0" smtClean="0"/>
              <a:t>javawshttp://jenkins.meilishuo.com/computer/irshost12.tc.com.com/slave-agent.jnlp</a:t>
            </a:r>
          </a:p>
          <a:p>
            <a:r>
              <a:rPr lang="zh-CN" altLang="en-US" dirty="0" smtClean="0"/>
              <a:t>命令</a:t>
            </a:r>
            <a:r>
              <a:rPr lang="en-US" altLang="zh-CN" dirty="0" smtClean="0"/>
              <a:t>2</a:t>
            </a:r>
            <a:r>
              <a:rPr lang="zh-CN" altLang="en-US" dirty="0" smtClean="0"/>
              <a:t>： </a:t>
            </a:r>
            <a:r>
              <a:rPr lang="en-US" altLang="zh-CN" dirty="0" smtClean="0"/>
              <a:t>java -jar </a:t>
            </a:r>
            <a:r>
              <a:rPr lang="en-US" altLang="zh-CN" dirty="0" smtClean="0">
                <a:effectLst/>
                <a:hlinkClick r:id="rId7"/>
              </a:rPr>
              <a:t>slave.jar</a:t>
            </a:r>
            <a:r>
              <a:rPr lang="en-US" altLang="zh-CN" dirty="0" smtClean="0"/>
              <a:t> -</a:t>
            </a:r>
            <a:r>
              <a:rPr lang="en-US" altLang="zh-CN" dirty="0" err="1" smtClean="0"/>
              <a:t>jnlpUrl</a:t>
            </a:r>
            <a:r>
              <a:rPr lang="en-US" altLang="zh-CN" dirty="0" smtClean="0"/>
              <a:t> </a:t>
            </a:r>
            <a:r>
              <a:rPr lang="en-US" altLang="zh-CN" dirty="0" smtClean="0">
                <a:effectLst/>
                <a:hlinkClick r:id="rId8"/>
              </a:rPr>
              <a:t>http://jenkins.meilishuo.com/computer/192.168.161.34/slave-agent.jnlp</a:t>
            </a:r>
            <a:r>
              <a:rPr lang="en-US" altLang="zh-CN" dirty="0" smtClean="0">
                <a:effectLst/>
              </a:rPr>
              <a:t> -secret </a:t>
            </a:r>
            <a:r>
              <a:rPr lang="en-US" altLang="zh-CN" dirty="0" err="1" smtClean="0">
                <a:effectLst/>
              </a:rPr>
              <a:t>xxxxx</a:t>
            </a:r>
            <a:r>
              <a:rPr lang="en-US" altLang="zh-CN" dirty="0" smtClean="0">
                <a:effectLst/>
              </a:rPr>
              <a:t>(</a:t>
            </a:r>
            <a:r>
              <a:rPr lang="zh-CN" altLang="en-US" dirty="0" smtClean="0">
                <a:effectLst/>
              </a:rPr>
              <a:t>该字符串就在</a:t>
            </a:r>
            <a:r>
              <a:rPr lang="en-US" altLang="zh-CN" dirty="0" smtClean="0">
                <a:effectLst/>
              </a:rPr>
              <a:t>slave-</a:t>
            </a:r>
            <a:r>
              <a:rPr lang="en-US" altLang="zh-CN" dirty="0" err="1" smtClean="0">
                <a:effectLst/>
              </a:rPr>
              <a:t>agent.jnlp</a:t>
            </a:r>
            <a:r>
              <a:rPr lang="zh-CN" altLang="en-US" dirty="0" smtClean="0">
                <a:effectLst/>
              </a:rPr>
              <a:t>文件中</a:t>
            </a:r>
            <a:r>
              <a:rPr lang="en-US" altLang="zh-CN" dirty="0" smtClean="0">
                <a:effectLst/>
              </a:rPr>
              <a:t>)</a:t>
            </a:r>
            <a:endParaRPr lang="zh-CN" altLang="en-US" dirty="0" smtClean="0"/>
          </a:p>
          <a:p>
            <a:r>
              <a:rPr lang="zh-CN" altLang="en-US" dirty="0" smtClean="0"/>
              <a:t>如果上面的正常的话，过一会几分钟后，这个界面应该就会变成下面的界面，就是多了一个</a:t>
            </a:r>
            <a:r>
              <a:rPr lang="en-US" altLang="zh-CN" dirty="0" smtClean="0"/>
              <a:t>File</a:t>
            </a:r>
            <a:r>
              <a:rPr lang="zh-CN" altLang="en-US" dirty="0" smtClean="0"/>
              <a:t>菜单，下拉这个</a:t>
            </a:r>
            <a:r>
              <a:rPr lang="en-US" altLang="zh-CN" dirty="0" smtClean="0"/>
              <a:t>File</a:t>
            </a:r>
            <a:r>
              <a:rPr lang="zh-CN" altLang="en-US" dirty="0" smtClean="0"/>
              <a:t>菜单就有一个选项他会提示你是 否想设置为一个自启动的服务。可能将当前的</a:t>
            </a:r>
            <a:r>
              <a:rPr lang="en-US" altLang="zh-CN" dirty="0" smtClean="0"/>
              <a:t>slave</a:t>
            </a:r>
            <a:r>
              <a:rPr lang="zh-CN" altLang="en-US" dirty="0" smtClean="0"/>
              <a:t>设置成一个服务，每次机器重启的时候都自动启动</a:t>
            </a:r>
            <a:r>
              <a:rPr lang="en-US" altLang="zh-CN" dirty="0" smtClean="0"/>
              <a:t>slave</a:t>
            </a:r>
            <a:r>
              <a:rPr lang="zh-CN" altLang="en-US" dirty="0" smtClean="0"/>
              <a:t>服务，这样就不能每次都去启动这个 </a:t>
            </a:r>
            <a:r>
              <a:rPr lang="en-US" altLang="zh-CN" dirty="0" smtClean="0"/>
              <a:t>slave agent</a:t>
            </a:r>
            <a:r>
              <a:rPr lang="zh-CN" altLang="en-US" dirty="0" smtClean="0"/>
              <a:t>了。</a:t>
            </a:r>
          </a:p>
          <a:p>
            <a:r>
              <a:rPr lang="en-US" altLang="zh-CN" dirty="0" smtClean="0"/>
              <a:t>#     Master Jenkins</a:t>
            </a:r>
            <a:r>
              <a:rPr lang="zh-CN" altLang="en-US" dirty="0" smtClean="0"/>
              <a:t>服务器端的配置细节                         </a:t>
            </a:r>
          </a:p>
          <a:p>
            <a:r>
              <a:rPr lang="zh-CN" altLang="en-US" dirty="0" smtClean="0"/>
              <a:t>如果上面的窗口中显示</a:t>
            </a:r>
            <a:r>
              <a:rPr lang="en-US" altLang="zh-CN" dirty="0" smtClean="0"/>
              <a:t>Connected</a:t>
            </a:r>
            <a:r>
              <a:rPr lang="zh-CN" altLang="en-US" dirty="0" smtClean="0"/>
              <a:t>，可是一会有出现了</a:t>
            </a:r>
            <a:r>
              <a:rPr lang="en-US" altLang="zh-CN" sz="1200" kern="1200" dirty="0" smtClean="0">
                <a:solidFill>
                  <a:schemeClr val="tx1"/>
                </a:solidFill>
                <a:effectLst/>
                <a:latin typeface="+mn-lt"/>
                <a:ea typeface="+mn-ea"/>
                <a:cs typeface="+mn-cs"/>
              </a:rPr>
              <a:t>Terminated</a:t>
            </a:r>
            <a:r>
              <a:rPr lang="zh-CN" altLang="en-US" dirty="0" smtClean="0"/>
              <a:t>的状态，那么很可能是因为你的</a:t>
            </a:r>
            <a:r>
              <a:rPr lang="en-US" altLang="zh-CN" dirty="0" err="1" smtClean="0"/>
              <a:t>jenkins</a:t>
            </a:r>
            <a:r>
              <a:rPr lang="zh-CN" altLang="en-US" dirty="0" smtClean="0"/>
              <a:t>配置权限的时候没有给匿名用户启动</a:t>
            </a:r>
            <a:r>
              <a:rPr lang="en-US" altLang="zh-CN" dirty="0" smtClean="0"/>
              <a:t>slave</a:t>
            </a:r>
            <a:r>
              <a:rPr lang="zh-CN" altLang="en-US" dirty="0" smtClean="0"/>
              <a:t>的权限：</a:t>
            </a:r>
            <a:r>
              <a:rPr lang="en-US" altLang="zh-CN" dirty="0" smtClean="0">
                <a:effectLst/>
                <a:hlinkClick r:id="rId9"/>
              </a:rPr>
              <a:t>http://stackoverflow.com/questions/14277512/problems-launching-the-slave-agent-via-java-web-start-on-jenkins</a:t>
            </a:r>
            <a:endParaRPr lang="en-US" altLang="zh-CN" dirty="0" smtClean="0"/>
          </a:p>
          <a:p>
            <a:r>
              <a:rPr lang="en-US" altLang="zh-CN" dirty="0" smtClean="0"/>
              <a:t>Two solutions seem to becoming up:</a:t>
            </a:r>
          </a:p>
          <a:p>
            <a:r>
              <a:rPr lang="en-US" altLang="zh-CN" dirty="0" smtClean="0"/>
              <a:t>8.  Download the JNLP file (via browser, </a:t>
            </a:r>
            <a:r>
              <a:rPr lang="en-US" altLang="zh-CN" dirty="0" err="1" smtClean="0"/>
              <a:t>wget</a:t>
            </a:r>
            <a:r>
              <a:rPr lang="en-US" altLang="zh-CN" dirty="0" smtClean="0"/>
              <a:t>, </a:t>
            </a:r>
            <a:r>
              <a:rPr lang="en-US" altLang="zh-CN" dirty="0" err="1" smtClean="0"/>
              <a:t>curl,whatever</a:t>
            </a:r>
            <a:r>
              <a:rPr lang="en-US" altLang="zh-CN" dirty="0" smtClean="0"/>
              <a:t>) then run locally - may require extra parameters.</a:t>
            </a:r>
          </a:p>
          <a:p>
            <a:r>
              <a:rPr lang="en-US" altLang="zh-CN" dirty="0" smtClean="0"/>
              <a:t>9.  Go to Manage Jenkins -&gt; Configure Global Security, </a:t>
            </a:r>
            <a:r>
              <a:rPr lang="en-US" altLang="zh-CN" dirty="0" err="1" smtClean="0"/>
              <a:t>andunder</a:t>
            </a:r>
            <a:r>
              <a:rPr lang="en-US" altLang="zh-CN" dirty="0" smtClean="0"/>
              <a:t> Project-based Matrix Authorization Strategy, enable “connect” in </a:t>
            </a:r>
            <a:r>
              <a:rPr lang="en-US" altLang="zh-CN" dirty="0" err="1" smtClean="0"/>
              <a:t>the“slave</a:t>
            </a:r>
            <a:r>
              <a:rPr lang="en-US" altLang="zh-CN" dirty="0" smtClean="0"/>
              <a:t>” section, for user “Anonymous”. This would leave you open to </a:t>
            </a:r>
            <a:r>
              <a:rPr lang="en-US" altLang="zh-CN" dirty="0" err="1" smtClean="0"/>
              <a:t>attackwhere</a:t>
            </a:r>
            <a:r>
              <a:rPr lang="en-US" altLang="zh-CN" dirty="0" smtClean="0"/>
              <a:t> someone emulates a slave (but in my case, on a private work network -that's not an issue.)</a:t>
            </a:r>
          </a:p>
          <a:p>
            <a:r>
              <a:rPr lang="zh-CN" altLang="en-US" dirty="0" smtClean="0"/>
              <a:t>具体操作是进入</a:t>
            </a:r>
            <a:r>
              <a:rPr lang="en-US" altLang="zh-CN" dirty="0" err="1" smtClean="0"/>
              <a:t>jenkins</a:t>
            </a:r>
            <a:r>
              <a:rPr lang="zh-CN" altLang="en-US" dirty="0" smtClean="0"/>
              <a:t>主界面，然后进入</a:t>
            </a:r>
            <a:r>
              <a:rPr lang="en-US" altLang="zh-CN" dirty="0" smtClean="0"/>
              <a:t>Manage Jenkins -&gt;Configure Global Security </a:t>
            </a:r>
            <a:r>
              <a:rPr lang="zh-CN" altLang="en-US" dirty="0" smtClean="0"/>
              <a:t>，勾选其中的</a:t>
            </a:r>
            <a:r>
              <a:rPr lang="en-US" altLang="zh-CN" dirty="0" smtClean="0"/>
              <a:t>anonymous</a:t>
            </a:r>
            <a:r>
              <a:rPr lang="zh-CN" altLang="en-US" dirty="0" smtClean="0"/>
              <a:t>用户的</a:t>
            </a:r>
            <a:r>
              <a:rPr lang="en-US" altLang="zh-CN" dirty="0" smtClean="0"/>
              <a:t>slave</a:t>
            </a:r>
            <a:r>
              <a:rPr lang="zh-CN" altLang="en-US" dirty="0" smtClean="0"/>
              <a:t>部分的权限。</a:t>
            </a:r>
          </a:p>
          <a:p>
            <a:r>
              <a:rPr lang="zh-CN" altLang="en-US" dirty="0" smtClean="0"/>
              <a:t>注：当</a:t>
            </a:r>
            <a:r>
              <a:rPr lang="en-US" altLang="zh-CN" dirty="0" smtClean="0"/>
              <a:t>slave</a:t>
            </a:r>
            <a:r>
              <a:rPr lang="zh-CN" altLang="en-US" dirty="0" smtClean="0"/>
              <a:t>没有与</a:t>
            </a:r>
            <a:r>
              <a:rPr lang="en-US" altLang="zh-CN" dirty="0" smtClean="0"/>
              <a:t>master</a:t>
            </a:r>
            <a:r>
              <a:rPr lang="zh-CN" altLang="en-US" dirty="0" smtClean="0"/>
              <a:t>建立连接时，从</a:t>
            </a:r>
            <a:r>
              <a:rPr lang="en-US" altLang="zh-CN" dirty="0" err="1" smtClean="0"/>
              <a:t>jenkin</a:t>
            </a:r>
            <a:r>
              <a:rPr lang="zh-CN" altLang="en-US" dirty="0" smtClean="0"/>
              <a:t>页面可以看到怎样通过命令建立连接</a:t>
            </a:r>
          </a:p>
          <a:p>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13</a:t>
            </a:fld>
            <a:endParaRPr lang="zh-CN" altLang="en-US"/>
          </a:p>
        </p:txBody>
      </p:sp>
    </p:spTree>
    <p:extLst>
      <p:ext uri="{BB962C8B-B14F-4D97-AF65-F5344CB8AC3E}">
        <p14:creationId xmlns:p14="http://schemas.microsoft.com/office/powerpoint/2010/main" val="323620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2016/8/19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Java_Web_Star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en.wikipedia.org/wiki/Windows_Management_Instrumentatio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aike.baidu.com/view/5253255.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jenkins</a:t>
            </a:r>
            <a:endParaRPr lang="zh-CN" altLang="en-US" dirty="0"/>
          </a:p>
        </p:txBody>
      </p:sp>
      <p:sp>
        <p:nvSpPr>
          <p:cNvPr id="3" name="副标题 2"/>
          <p:cNvSpPr>
            <a:spLocks noGrp="1"/>
          </p:cNvSpPr>
          <p:nvPr>
            <p:ph type="subTitle" idx="1"/>
          </p:nvPr>
        </p:nvSpPr>
        <p:spPr/>
        <p:txBody>
          <a:bodyPr/>
          <a:lstStyle/>
          <a:p>
            <a:pPr algn="r"/>
            <a:r>
              <a:rPr lang="zh-CN" altLang="en-US" dirty="0"/>
              <a:t>刘树友</a:t>
            </a:r>
            <a:endParaRPr lang="zh-CN" altLang="en-US" dirty="0"/>
          </a:p>
        </p:txBody>
      </p:sp>
    </p:spTree>
    <p:extLst>
      <p:ext uri="{BB962C8B-B14F-4D97-AF65-F5344CB8AC3E}">
        <p14:creationId xmlns:p14="http://schemas.microsoft.com/office/powerpoint/2010/main" val="240055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0648"/>
            <a:ext cx="7181126" cy="6100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8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4604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of executors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这个值控制着</a:t>
            </a:r>
            <a:r>
              <a:rPr lang="en-US" altLang="zh-CN" dirty="0"/>
              <a:t>Jenkins</a:t>
            </a:r>
            <a:r>
              <a:rPr lang="zh-CN" altLang="en-US" dirty="0"/>
              <a:t>并发构建的数量</a:t>
            </a:r>
            <a:r>
              <a:rPr lang="en-US" altLang="zh-CN" dirty="0"/>
              <a:t>. </a:t>
            </a:r>
            <a:r>
              <a:rPr lang="zh-CN" altLang="en-US" dirty="0"/>
              <a:t>因此这个值会影响</a:t>
            </a:r>
            <a:r>
              <a:rPr lang="en-US" altLang="zh-CN" dirty="0"/>
              <a:t>Jenkins</a:t>
            </a:r>
            <a:r>
              <a:rPr lang="zh-CN" altLang="en-US" dirty="0"/>
              <a:t>系统的负载压力</a:t>
            </a:r>
            <a:r>
              <a:rPr lang="en-US" altLang="zh-CN" dirty="0"/>
              <a:t>. </a:t>
            </a:r>
            <a:r>
              <a:rPr lang="zh-CN" altLang="en-US" dirty="0"/>
              <a:t>使用处理器个数作为其值会是比较好的选择</a:t>
            </a:r>
            <a:r>
              <a:rPr lang="en-US" altLang="zh-CN" dirty="0"/>
              <a:t>. </a:t>
            </a:r>
            <a:r>
              <a:rPr lang="zh-CN" altLang="en-US" dirty="0"/>
              <a:t>增大这个值会使每个构建的运行时间更长</a:t>
            </a:r>
            <a:r>
              <a:rPr lang="en-US" altLang="zh-CN" dirty="0"/>
              <a:t>,</a:t>
            </a:r>
            <a:r>
              <a:rPr lang="zh-CN" altLang="en-US" dirty="0"/>
              <a:t>但是这能够增大整体的构建数量</a:t>
            </a:r>
            <a:r>
              <a:rPr lang="en-US" altLang="zh-CN" dirty="0"/>
              <a:t>,</a:t>
            </a:r>
            <a:r>
              <a:rPr lang="zh-CN" altLang="en-US" dirty="0"/>
              <a:t>因为当一个项目在等待</a:t>
            </a:r>
            <a:r>
              <a:rPr lang="en-US" altLang="zh-CN" dirty="0"/>
              <a:t>I/O</a:t>
            </a:r>
            <a:r>
              <a:rPr lang="zh-CN" altLang="en-US" dirty="0"/>
              <a:t>时它允许</a:t>
            </a:r>
            <a:r>
              <a:rPr lang="en-US" altLang="zh-CN" dirty="0"/>
              <a:t>CPU</a:t>
            </a:r>
            <a:r>
              <a:rPr lang="zh-CN" altLang="en-US" dirty="0"/>
              <a:t>去构建另一个项目</a:t>
            </a:r>
            <a:r>
              <a:rPr lang="en-US" altLang="zh-CN" dirty="0"/>
              <a:t>. </a:t>
            </a:r>
          </a:p>
          <a:p>
            <a:r>
              <a:rPr lang="zh-CN" altLang="en-US" dirty="0"/>
              <a:t>设置这个值为</a:t>
            </a:r>
            <a:r>
              <a:rPr lang="en-US" altLang="zh-CN" dirty="0"/>
              <a:t>0</a:t>
            </a:r>
            <a:r>
              <a:rPr lang="zh-CN" altLang="en-US" dirty="0"/>
              <a:t>对于从</a:t>
            </a:r>
            <a:r>
              <a:rPr lang="en-US" altLang="zh-CN" dirty="0"/>
              <a:t>Jenkins</a:t>
            </a:r>
            <a:r>
              <a:rPr lang="zh-CN" altLang="en-US" dirty="0"/>
              <a:t>移除一个失效的从节点非常有用</a:t>
            </a:r>
            <a:r>
              <a:rPr lang="en-US" altLang="zh-CN" dirty="0"/>
              <a:t>,</a:t>
            </a:r>
            <a:r>
              <a:rPr lang="zh-CN" altLang="en-US" dirty="0"/>
              <a:t>并且不会丢失配置信息。 </a:t>
            </a:r>
          </a:p>
          <a:p>
            <a:endParaRPr lang="zh-CN" altLang="en-US" dirty="0"/>
          </a:p>
        </p:txBody>
      </p:sp>
    </p:spTree>
    <p:extLst>
      <p:ext uri="{BB962C8B-B14F-4D97-AF65-F5344CB8AC3E}">
        <p14:creationId xmlns:p14="http://schemas.microsoft.com/office/powerpoint/2010/main" val="221077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启动方法</a:t>
            </a:r>
          </a:p>
        </p:txBody>
      </p:sp>
      <p:sp>
        <p:nvSpPr>
          <p:cNvPr id="3" name="内容占位符 2"/>
          <p:cNvSpPr>
            <a:spLocks noGrp="1"/>
          </p:cNvSpPr>
          <p:nvPr>
            <p:ph idx="1"/>
          </p:nvPr>
        </p:nvSpPr>
        <p:spPr/>
        <p:txBody>
          <a:bodyPr>
            <a:normAutofit fontScale="55000" lnSpcReduction="20000"/>
          </a:bodyPr>
          <a:lstStyle/>
          <a:p>
            <a:r>
              <a:rPr lang="en-US" altLang="zh-CN" dirty="0"/>
              <a:t>Controls how Jenkins starts this slave. </a:t>
            </a:r>
            <a:r>
              <a:rPr lang="en-US" altLang="zh-CN" b="1" dirty="0"/>
              <a:t>Launch slave agents on Unix machines via </a:t>
            </a:r>
            <a:r>
              <a:rPr lang="en-US" altLang="zh-CN" b="1" dirty="0" err="1"/>
              <a:t>SSH</a:t>
            </a:r>
            <a:r>
              <a:rPr lang="en-US" altLang="zh-CN" dirty="0" err="1"/>
              <a:t>Starts</a:t>
            </a:r>
            <a:r>
              <a:rPr lang="en-US" altLang="zh-CN" dirty="0"/>
              <a:t> a slave by sending commands over a secure SSH connection. The slave needs to be reachable from the master, and you will have to supply an account that can log in on the target machine. No root privileges are </a:t>
            </a:r>
            <a:r>
              <a:rPr lang="en-US" altLang="zh-CN" dirty="0" err="1"/>
              <a:t>required.</a:t>
            </a:r>
            <a:r>
              <a:rPr lang="en-US" altLang="zh-CN" b="1" dirty="0" err="1"/>
              <a:t>Launch</a:t>
            </a:r>
            <a:r>
              <a:rPr lang="en-US" altLang="zh-CN" b="1" dirty="0"/>
              <a:t> slave agents via Java Web </a:t>
            </a:r>
            <a:r>
              <a:rPr lang="en-US" altLang="zh-CN" b="1" dirty="0" err="1"/>
              <a:t>Start</a:t>
            </a:r>
            <a:r>
              <a:rPr lang="en-US" altLang="zh-CN" dirty="0" err="1"/>
              <a:t>Starts</a:t>
            </a:r>
            <a:r>
              <a:rPr lang="en-US" altLang="zh-CN" dirty="0"/>
              <a:t> a slave by launching an agent program through </a:t>
            </a:r>
            <a:r>
              <a:rPr lang="en-US" altLang="zh-CN" dirty="0">
                <a:hlinkClick r:id="rId3"/>
              </a:rPr>
              <a:t>JNLP</a:t>
            </a:r>
            <a:r>
              <a:rPr lang="en-US" altLang="zh-CN" dirty="0"/>
              <a:t>. The launch in this case is initiated by the slave, thus slaves need not be IP reachable from the master (e.g. behind the firewall.) It is still possible to start a launch without GUI, for example as a Windows </a:t>
            </a:r>
            <a:r>
              <a:rPr lang="en-US" altLang="zh-CN" dirty="0" err="1"/>
              <a:t>service.</a:t>
            </a:r>
            <a:r>
              <a:rPr lang="en-US" altLang="zh-CN" b="1" dirty="0" err="1"/>
              <a:t>Launch</a:t>
            </a:r>
            <a:r>
              <a:rPr lang="en-US" altLang="zh-CN" b="1" dirty="0"/>
              <a:t> slave via execution of command on the </a:t>
            </a:r>
            <a:r>
              <a:rPr lang="en-US" altLang="zh-CN" b="1" dirty="0" err="1"/>
              <a:t>Master</a:t>
            </a:r>
            <a:r>
              <a:rPr lang="en-US" altLang="zh-CN" dirty="0" err="1"/>
              <a:t>Starts</a:t>
            </a:r>
            <a:r>
              <a:rPr lang="en-US" altLang="zh-CN" dirty="0"/>
              <a:t> a slave by having Jenkins execute a command from the master. Use this when the master is capable of remotely executing a process on a slave, such as through </a:t>
            </a:r>
            <a:r>
              <a:rPr lang="en-US" altLang="zh-CN" dirty="0" err="1"/>
              <a:t>ssh</a:t>
            </a:r>
            <a:r>
              <a:rPr lang="en-US" altLang="zh-CN" dirty="0"/>
              <a:t>/</a:t>
            </a:r>
            <a:r>
              <a:rPr lang="en-US" altLang="zh-CN" dirty="0" err="1"/>
              <a:t>rsh.</a:t>
            </a:r>
            <a:r>
              <a:rPr lang="en-US" altLang="zh-CN" b="1" dirty="0" err="1"/>
              <a:t>Let</a:t>
            </a:r>
            <a:r>
              <a:rPr lang="en-US" altLang="zh-CN" b="1" dirty="0"/>
              <a:t> Jenkins control this Windows slave as a Windows </a:t>
            </a:r>
            <a:r>
              <a:rPr lang="en-US" altLang="zh-CN" b="1" dirty="0" err="1"/>
              <a:t>service</a:t>
            </a:r>
            <a:r>
              <a:rPr lang="en-US" altLang="zh-CN" dirty="0" err="1"/>
              <a:t>Starts</a:t>
            </a:r>
            <a:r>
              <a:rPr lang="en-US" altLang="zh-CN" dirty="0"/>
              <a:t> a Windows slave by </a:t>
            </a:r>
            <a:r>
              <a:rPr lang="en-US" altLang="zh-CN" dirty="0">
                <a:hlinkClick r:id="rId4"/>
              </a:rPr>
              <a:t>a remote management facility</a:t>
            </a:r>
            <a:r>
              <a:rPr lang="en-US" altLang="zh-CN" dirty="0"/>
              <a:t> built into Windows. Suitable for managing Windows slaves. Slaves need to be IP reachable from the </a:t>
            </a:r>
            <a:r>
              <a:rPr lang="en-US" altLang="zh-CN" dirty="0" err="1"/>
              <a:t>master.</a:t>
            </a:r>
            <a:r>
              <a:rPr lang="en-US" altLang="zh-CN" b="1" dirty="0" err="1"/>
              <a:t>Start</a:t>
            </a:r>
            <a:r>
              <a:rPr lang="en-US" altLang="zh-CN" b="1" dirty="0"/>
              <a:t> and stop this node on-demand</a:t>
            </a:r>
            <a:r>
              <a:rPr lang="en-US" altLang="zh-CN" dirty="0"/>
              <a:t> Wrapper for other launch methods: executes a script (i.e. to provision a VM) before attempting to connect to the slave machine; then launches the Jenkins slave with a launch method of your choice, and after disconnection executes another script (i.e. for shutting down the VM). </a:t>
            </a:r>
            <a:endParaRPr lang="zh-CN" altLang="en-US" dirty="0"/>
          </a:p>
        </p:txBody>
      </p:sp>
    </p:spTree>
    <p:extLst>
      <p:ext uri="{BB962C8B-B14F-4D97-AF65-F5344CB8AC3E}">
        <p14:creationId xmlns:p14="http://schemas.microsoft.com/office/powerpoint/2010/main" val="254749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52725"/>
            <a:ext cx="93535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4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a:t>Jenkins</a:t>
            </a:r>
            <a:r>
              <a:rPr lang="zh-CN" altLang="en-US" dirty="0"/>
              <a:t>是基于</a:t>
            </a:r>
            <a:r>
              <a:rPr lang="en-US" altLang="zh-CN" dirty="0"/>
              <a:t>Java</a:t>
            </a:r>
            <a:r>
              <a:rPr lang="zh-CN" altLang="en-US" dirty="0"/>
              <a:t>开发的一种</a:t>
            </a:r>
            <a:r>
              <a:rPr lang="zh-CN" altLang="en-US" dirty="0">
                <a:hlinkClick r:id="rId2"/>
              </a:rPr>
              <a:t>持续集成</a:t>
            </a:r>
            <a:r>
              <a:rPr lang="zh-CN" altLang="en-US" dirty="0"/>
              <a:t>工具，用于监控持续重复的工作，功能包括：</a:t>
            </a:r>
          </a:p>
          <a:p>
            <a:r>
              <a:rPr lang="en-US" altLang="zh-CN" dirty="0"/>
              <a:t>1</a:t>
            </a:r>
            <a:r>
              <a:rPr lang="zh-CN" altLang="en-US" dirty="0"/>
              <a:t>、持续的软件版本发布</a:t>
            </a:r>
            <a:r>
              <a:rPr lang="en-US" altLang="zh-CN" dirty="0"/>
              <a:t>/</a:t>
            </a:r>
            <a:r>
              <a:rPr lang="zh-CN" altLang="en-US" dirty="0"/>
              <a:t>测试项目。</a:t>
            </a:r>
          </a:p>
          <a:p>
            <a:r>
              <a:rPr lang="en-US" altLang="zh-CN" dirty="0"/>
              <a:t>2</a:t>
            </a:r>
            <a:r>
              <a:rPr lang="zh-CN" altLang="en-US" dirty="0"/>
              <a:t>、监控外部调用执行的工作。</a:t>
            </a:r>
          </a:p>
          <a:p>
            <a:endParaRPr lang="zh-CN" altLang="en-US" dirty="0"/>
          </a:p>
        </p:txBody>
      </p:sp>
    </p:spTree>
    <p:extLst>
      <p:ext uri="{BB962C8B-B14F-4D97-AF65-F5344CB8AC3E}">
        <p14:creationId xmlns:p14="http://schemas.microsoft.com/office/powerpoint/2010/main" val="339105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怎么用</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img.ptcms.csdn.net/article/201507/21/55ae105fcc9b4_middle.jpg?_=61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05945"/>
            <a:ext cx="8397233" cy="477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27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a:t>
            </a:r>
            <a:r>
              <a:rPr lang="en-US" altLang="zh-CN" dirty="0"/>
              <a:t> Docker</a:t>
            </a:r>
            <a:r>
              <a:rPr lang="zh-CN" altLang="en-US" dirty="0"/>
              <a:t>方式</a:t>
            </a:r>
          </a:p>
        </p:txBody>
      </p:sp>
      <p:sp>
        <p:nvSpPr>
          <p:cNvPr id="3" name="内容占位符 2"/>
          <p:cNvSpPr>
            <a:spLocks noGrp="1"/>
          </p:cNvSpPr>
          <p:nvPr>
            <p:ph idx="1"/>
          </p:nvPr>
        </p:nvSpPr>
        <p:spPr/>
        <p:txBody>
          <a:bodyPr/>
          <a:lstStyle/>
          <a:p>
            <a:r>
              <a:rPr lang="en-US" altLang="zh-CN" dirty="0" err="1"/>
              <a:t>docker</a:t>
            </a:r>
            <a:r>
              <a:rPr lang="en-US" altLang="zh-CN" dirty="0"/>
              <a:t> pull </a:t>
            </a:r>
            <a:r>
              <a:rPr lang="en-US" altLang="zh-CN" dirty="0" err="1"/>
              <a:t>stephenreed</a:t>
            </a:r>
            <a:r>
              <a:rPr lang="en-US" altLang="zh-CN" dirty="0"/>
              <a:t>/jenkins-java8-maven-git</a:t>
            </a:r>
          </a:p>
          <a:p>
            <a:r>
              <a:rPr lang="en-US" altLang="zh-CN" dirty="0" err="1" smtClean="0"/>
              <a:t>docker</a:t>
            </a:r>
            <a:r>
              <a:rPr lang="en-US" altLang="zh-CN" dirty="0" smtClean="0"/>
              <a:t> </a:t>
            </a:r>
            <a:r>
              <a:rPr lang="en-US" altLang="zh-CN" dirty="0"/>
              <a:t>run -p 8080:8080 -t </a:t>
            </a:r>
            <a:r>
              <a:rPr lang="en-US" altLang="zh-CN" dirty="0" err="1"/>
              <a:t>stephenreed</a:t>
            </a:r>
            <a:r>
              <a:rPr lang="en-US" altLang="zh-CN" dirty="0"/>
              <a:t>/jenkins-java8-maven-git -d</a:t>
            </a:r>
            <a:endParaRPr lang="zh-CN" altLang="en-US" dirty="0"/>
          </a:p>
        </p:txBody>
      </p:sp>
    </p:spTree>
    <p:extLst>
      <p:ext uri="{BB962C8B-B14F-4D97-AF65-F5344CB8AC3E}">
        <p14:creationId xmlns:p14="http://schemas.microsoft.com/office/powerpoint/2010/main" val="56658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7213"/>
            <a:ext cx="11211453" cy="496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40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宿主机节点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、添加凭证</a:t>
            </a:r>
            <a:endParaRPr lang="en-US" altLang="zh-CN" dirty="0" smtClean="0"/>
          </a:p>
          <a:p>
            <a:pPr lvl="1"/>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8" y="2209800"/>
            <a:ext cx="32480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20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凭证</a:t>
            </a:r>
            <a:endParaRPr lang="zh-CN" altLang="en-US" dirty="0"/>
          </a:p>
        </p:txBody>
      </p:sp>
      <p:sp>
        <p:nvSpPr>
          <p:cNvPr id="3" name="内容占位符 2"/>
          <p:cNvSpPr>
            <a:spLocks noGrp="1"/>
          </p:cNvSpPr>
          <p:nvPr>
            <p:ph idx="1"/>
          </p:nvPr>
        </p:nvSpPr>
        <p:spPr/>
        <p:txBody>
          <a:bodyPr/>
          <a:lstStyle/>
          <a:p>
            <a:r>
              <a:rPr lang="zh-CN" altLang="en-US" dirty="0"/>
              <a:t>用户名密码</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57151"/>
            <a:ext cx="7722475"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74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添加节点</a:t>
            </a:r>
            <a:endParaRPr lang="zh-CN" altLang="en-US" dirty="0"/>
          </a:p>
        </p:txBody>
      </p:sp>
      <p:sp>
        <p:nvSpPr>
          <p:cNvPr id="3" name="内容占位符 2"/>
          <p:cNvSpPr>
            <a:spLocks noGrp="1"/>
          </p:cNvSpPr>
          <p:nvPr>
            <p:ph idx="1"/>
          </p:nvPr>
        </p:nvSpPr>
        <p:spPr/>
        <p:txBody>
          <a:bodyPr/>
          <a:lstStyle/>
          <a:p>
            <a:r>
              <a:rPr lang="zh-CN" altLang="en-US" dirty="0" smtClean="0"/>
              <a:t>系统管理</a:t>
            </a:r>
            <a:r>
              <a:rPr lang="en-US" altLang="zh-CN" dirty="0" smtClean="0"/>
              <a:t>-</a:t>
            </a:r>
            <a:r>
              <a:rPr lang="zh-CN" altLang="en-US" dirty="0" smtClean="0"/>
              <a:t>管理节点</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43188"/>
            <a:ext cx="28479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95562"/>
            <a:ext cx="39147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86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新建节点</a:t>
            </a:r>
            <a:endParaRPr lang="zh-CN"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924944"/>
            <a:ext cx="7790687"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937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535</Words>
  <Application>Microsoft Office PowerPoint</Application>
  <PresentationFormat>全屏显示(4:3)</PresentationFormat>
  <Paragraphs>88</Paragraphs>
  <Slides>14</Slides>
  <Notes>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jenkins</vt:lpstr>
      <vt:lpstr>是什么</vt:lpstr>
      <vt:lpstr>怎么用</vt:lpstr>
      <vt:lpstr>安装- Docker方式</vt:lpstr>
      <vt:lpstr>PowerPoint 演示文稿</vt:lpstr>
      <vt:lpstr>宿主机节点</vt:lpstr>
      <vt:lpstr>凭证</vt:lpstr>
      <vt:lpstr>添加节点</vt:lpstr>
      <vt:lpstr>新建节点</vt:lpstr>
      <vt:lpstr>PowerPoint 演示文稿</vt:lpstr>
      <vt:lpstr>PowerPoint 演示文稿</vt:lpstr>
      <vt:lpstr>of executors</vt:lpstr>
      <vt:lpstr>启动方法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shuyouliu</dc:creator>
  <cp:lastModifiedBy>zywx</cp:lastModifiedBy>
  <cp:revision>12</cp:revision>
  <dcterms:created xsi:type="dcterms:W3CDTF">2016-08-18T02:28:34Z</dcterms:created>
  <dcterms:modified xsi:type="dcterms:W3CDTF">2016-08-19T05:44:02Z</dcterms:modified>
</cp:coreProperties>
</file>