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创建工程步骤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进行配置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7429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01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Parent POM </a:t>
            </a:r>
            <a:r>
              <a:rPr lang="zh-CN" altLang="en-US" dirty="0" smtClean="0"/>
              <a:t>统一定义发布配置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工程，注册控制类等配置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工程，配置连接</a:t>
            </a:r>
            <a:r>
              <a:rPr lang="en-US" altLang="zh-CN" dirty="0" smtClean="0"/>
              <a:t>JNDI</a:t>
            </a:r>
            <a:r>
              <a:rPr lang="zh-CN" altLang="en-US" dirty="0" smtClean="0"/>
              <a:t>数据库池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工程，实现业务及控制层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773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Parent POM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直接修改，并且</a:t>
            </a:r>
            <a:r>
              <a:rPr lang="en-US" altLang="zh-CN" dirty="0" smtClean="0"/>
              <a:t>Existing Maven Project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21851"/>
              </p:ext>
            </p:extLst>
          </p:nvPr>
        </p:nvGraphicFramePr>
        <p:xfrm>
          <a:off x="899592" y="2564904"/>
          <a:ext cx="80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包装程序外壳对象" showAsIcon="1" r:id="rId3" imgW="800280" imgH="711360" progId="Package">
                  <p:embed/>
                </p:oleObj>
              </mc:Choice>
              <mc:Fallback>
                <p:oleObj name="包装程序外壳对象" showAsIcon="1" r:id="rId3" imgW="800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564904"/>
                        <a:ext cx="800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31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44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6191250" cy="507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8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配置私库（一次）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sz="1100" dirty="0"/>
              <a:t>http://119.253.41.173:58085/nexus/service/local/repositories/snapshots/content/archetype-catalog.xml</a:t>
            </a:r>
            <a:endParaRPr lang="zh-CN" altLang="en-US" sz="1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204864"/>
            <a:ext cx="6192688" cy="4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8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Zyhao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author.config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：快照发行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5615186" cy="506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cfgcenter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556792"/>
            <a:ext cx="6012571" cy="482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7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模板生成的工程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7433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36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删除多余文件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1" y="2636912"/>
            <a:ext cx="75152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3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选择或创建工作空间 </a:t>
            </a:r>
            <a:r>
              <a:rPr lang="en-US" altLang="zh-CN" dirty="0" smtClean="0"/>
              <a:t>Select a workspace</a:t>
            </a:r>
          </a:p>
          <a:p>
            <a:pPr lvl="1"/>
            <a:r>
              <a:rPr lang="en-US" altLang="zh-CN" dirty="0" smtClean="0"/>
              <a:t>File – Switch Workspace - other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4944"/>
            <a:ext cx="5657056" cy="32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7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Pom</a:t>
            </a:r>
            <a:r>
              <a:rPr lang="en-US" altLang="zh-CN" dirty="0" smtClean="0"/>
              <a:t> Parent</a:t>
            </a:r>
            <a:r>
              <a:rPr lang="zh-CN" altLang="en-US" dirty="0" smtClean="0"/>
              <a:t>配置可以不加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90981"/>
            <a:ext cx="64484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6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45004"/>
            <a:ext cx="5717599" cy="48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86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64659"/>
            <a:ext cx="5774829" cy="48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39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3:</a:t>
            </a:r>
          </a:p>
          <a:p>
            <a:r>
              <a:rPr lang="en-US" altLang="zh-CN" dirty="0" smtClean="0"/>
              <a:t>3.1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META-INF</a:t>
            </a:r>
            <a:endParaRPr lang="en-US" altLang="zh-CN" dirty="0"/>
          </a:p>
          <a:p>
            <a:r>
              <a:rPr lang="en-US" altLang="zh-CN" dirty="0"/>
              <a:t>context.xml -&gt; </a:t>
            </a:r>
            <a:r>
              <a:rPr lang="en-US" altLang="zh-CN" u="sng" dirty="0"/>
              <a:t>tomcat </a:t>
            </a:r>
            <a:r>
              <a:rPr lang="zh-CN" altLang="en-US" u="sng" dirty="0"/>
              <a:t>连接池</a:t>
            </a:r>
          </a:p>
          <a:p>
            <a:r>
              <a:rPr lang="en-US" altLang="zh-CN" dirty="0"/>
              <a:t>&lt;Context&gt;</a:t>
            </a:r>
          </a:p>
          <a:p>
            <a:r>
              <a:rPr lang="en-US" altLang="zh-CN" dirty="0"/>
              <a:t>  &lt;Resource</a:t>
            </a:r>
          </a:p>
          <a:p>
            <a:r>
              <a:rPr lang="en-US" altLang="zh-CN" dirty="0"/>
              <a:t>   name="</a:t>
            </a:r>
            <a:r>
              <a:rPr lang="en-US" altLang="zh-CN" u="sng" dirty="0" err="1"/>
              <a:t>jdbc</a:t>
            </a:r>
            <a:r>
              <a:rPr lang="en-US" altLang="zh-CN" u="sng" dirty="0"/>
              <a:t>/</a:t>
            </a:r>
            <a:r>
              <a:rPr lang="en-US" altLang="zh-CN" u="sng" dirty="0" err="1"/>
              <a:t>shuyouliuDB</a:t>
            </a:r>
            <a:r>
              <a:rPr lang="en-US" altLang="zh-CN" u="sng" dirty="0"/>
              <a:t>"</a:t>
            </a:r>
          </a:p>
          <a:p>
            <a:r>
              <a:rPr lang="en-US" altLang="zh-CN" dirty="0"/>
              <a:t>   </a:t>
            </a:r>
            <a:r>
              <a:rPr lang="en-US" altLang="zh-CN" u="sng" dirty="0" err="1"/>
              <a:t>auth</a:t>
            </a:r>
            <a:r>
              <a:rPr lang="en-US" altLang="zh-CN" u="sng" dirty="0"/>
              <a:t>="Container"</a:t>
            </a:r>
          </a:p>
          <a:p>
            <a:r>
              <a:rPr lang="en-US" altLang="zh-CN" dirty="0"/>
              <a:t>   type="</a:t>
            </a:r>
            <a:r>
              <a:rPr lang="en-US" altLang="zh-CN" dirty="0" err="1"/>
              <a:t>javax.sql.DataSource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factory="</a:t>
            </a:r>
            <a:r>
              <a:rPr lang="en-US" altLang="zh-CN" dirty="0" err="1"/>
              <a:t>org.apache.tomcat.jdbc.pool.DataSourceFactory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initialSize</a:t>
            </a:r>
            <a:r>
              <a:rPr lang="en-US" altLang="zh-CN" dirty="0"/>
              <a:t>="5"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maxActive</a:t>
            </a:r>
            <a:r>
              <a:rPr lang="en-US" altLang="zh-CN" dirty="0"/>
              <a:t>="55"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maxIdle</a:t>
            </a:r>
            <a:r>
              <a:rPr lang="en-US" altLang="zh-CN" dirty="0"/>
              <a:t>="21"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minIdle</a:t>
            </a:r>
            <a:r>
              <a:rPr lang="en-US" altLang="zh-CN" dirty="0"/>
              <a:t>="13"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timeBetweenEvictionRunsMillis</a:t>
            </a:r>
            <a:r>
              <a:rPr lang="en-US" altLang="zh-CN" dirty="0"/>
              <a:t>="34000"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minEvictableIdleTimeMillis</a:t>
            </a:r>
            <a:r>
              <a:rPr lang="en-US" altLang="zh-CN" dirty="0"/>
              <a:t>="55000"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validationQuery</a:t>
            </a:r>
            <a:r>
              <a:rPr lang="en-US" altLang="zh-CN" dirty="0"/>
              <a:t>="SELECT 1"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validationInterval</a:t>
            </a:r>
            <a:r>
              <a:rPr lang="en-US" altLang="zh-CN" dirty="0"/>
              <a:t>="34"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testOnBorrow</a:t>
            </a:r>
            <a:r>
              <a:rPr lang="en-US" altLang="zh-CN" dirty="0"/>
              <a:t>="true"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removeAbandoned</a:t>
            </a:r>
            <a:r>
              <a:rPr lang="en-US" altLang="zh-CN" dirty="0"/>
              <a:t>="true"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removeAbandonedTimeout</a:t>
            </a:r>
            <a:r>
              <a:rPr lang="en-US" altLang="zh-CN" dirty="0"/>
              <a:t>="233"</a:t>
            </a:r>
          </a:p>
          <a:p>
            <a:r>
              <a:rPr lang="en-US" altLang="zh-CN" dirty="0"/>
              <a:t>   </a:t>
            </a:r>
            <a:r>
              <a:rPr lang="en-US" altLang="zh-CN" u="sng" dirty="0"/>
              <a:t>username="</a:t>
            </a:r>
            <a:r>
              <a:rPr lang="en-US" altLang="zh-CN" u="sng" dirty="0" err="1"/>
              <a:t>shuyouliu</a:t>
            </a:r>
            <a:r>
              <a:rPr lang="en-US" altLang="zh-CN" u="sng" dirty="0"/>
              <a:t>"</a:t>
            </a:r>
          </a:p>
          <a:p>
            <a:r>
              <a:rPr lang="en-US" altLang="zh-CN" dirty="0"/>
              <a:t>   password="</a:t>
            </a:r>
            <a:r>
              <a:rPr lang="en-US" altLang="zh-CN" u="sng" dirty="0" err="1"/>
              <a:t>shuyouliu</a:t>
            </a:r>
            <a:r>
              <a:rPr lang="en-US" altLang="zh-CN" u="sng" dirty="0"/>
              <a:t>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driverClassName</a:t>
            </a:r>
            <a:r>
              <a:rPr lang="en-US" altLang="zh-CN" dirty="0"/>
              <a:t>="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</a:t>
            </a:r>
            <a:r>
              <a:rPr lang="en-US" altLang="zh-CN" u="sng" dirty="0" err="1"/>
              <a:t>url</a:t>
            </a:r>
            <a:r>
              <a:rPr lang="en-US" altLang="zh-CN" u="sng" dirty="0"/>
              <a:t>="</a:t>
            </a:r>
            <a:r>
              <a:rPr lang="en-US" altLang="zh-CN" u="sng" dirty="0" err="1"/>
              <a:t>jdbc:mysql</a:t>
            </a:r>
            <a:r>
              <a:rPr lang="en-US" altLang="zh-CN" u="sng" dirty="0"/>
              <a:t>://localhost:3306/</a:t>
            </a:r>
            <a:r>
              <a:rPr lang="en-US" altLang="zh-CN" u="sng" dirty="0" err="1"/>
              <a:t>shuyouliudb?allowMultiQueries</a:t>
            </a:r>
            <a:r>
              <a:rPr lang="en-US" altLang="zh-CN" u="sng" dirty="0"/>
              <a:t>=true"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/&gt;  </a:t>
            </a:r>
          </a:p>
          <a:p>
            <a:r>
              <a:rPr lang="en-US" altLang="zh-CN" dirty="0"/>
              <a:t>&lt;/Context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13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3.2:</a:t>
            </a:r>
          </a:p>
          <a:p>
            <a:r>
              <a:rPr lang="en-US" altLang="zh-CN" dirty="0"/>
              <a:t>WEB-INF</a:t>
            </a:r>
          </a:p>
          <a:p>
            <a:r>
              <a:rPr lang="en-US" altLang="zh-CN" dirty="0"/>
              <a:t>web.xml -&gt;</a:t>
            </a:r>
          </a:p>
          <a:p>
            <a:r>
              <a:rPr lang="en-US" altLang="zh-CN" dirty="0"/>
              <a:t>&lt;resource-</a:t>
            </a:r>
            <a:r>
              <a:rPr lang="en-US" altLang="zh-CN" u="sng" dirty="0"/>
              <a:t>ref&gt;</a:t>
            </a:r>
          </a:p>
          <a:p>
            <a:r>
              <a:rPr lang="en-US" altLang="zh-CN" dirty="0"/>
              <a:t>        &lt;description&gt;Database resource for rest demo web application &lt;/description&gt;</a:t>
            </a:r>
          </a:p>
          <a:p>
            <a:r>
              <a:rPr lang="en-US" altLang="zh-CN" dirty="0"/>
              <a:t>        &lt;res-</a:t>
            </a:r>
            <a:r>
              <a:rPr lang="en-US" altLang="zh-CN" u="sng" dirty="0"/>
              <a:t>ref-name&gt;</a:t>
            </a:r>
            <a:r>
              <a:rPr lang="en-US" altLang="zh-CN" u="sng" dirty="0" err="1"/>
              <a:t>jdbc</a:t>
            </a:r>
            <a:r>
              <a:rPr lang="en-US" altLang="zh-CN" u="sng" dirty="0"/>
              <a:t>/</a:t>
            </a:r>
            <a:r>
              <a:rPr lang="en-US" altLang="zh-CN" u="sng" dirty="0" err="1"/>
              <a:t>shuyouliuDB</a:t>
            </a:r>
            <a:r>
              <a:rPr lang="en-US" altLang="zh-CN" u="sng" dirty="0"/>
              <a:t>&lt;/res-ref-name&gt;</a:t>
            </a:r>
          </a:p>
          <a:p>
            <a:r>
              <a:rPr lang="en-US" altLang="zh-CN" dirty="0"/>
              <a:t>        &lt;res-type&gt;</a:t>
            </a:r>
            <a:r>
              <a:rPr lang="en-US" altLang="zh-CN" dirty="0" err="1"/>
              <a:t>javax.sql.DataSource</a:t>
            </a:r>
            <a:r>
              <a:rPr lang="en-US" altLang="zh-CN" dirty="0"/>
              <a:t>&lt;/res-type&gt;</a:t>
            </a:r>
          </a:p>
          <a:p>
            <a:r>
              <a:rPr lang="en-US" altLang="zh-CN" dirty="0"/>
              <a:t>        &lt;res-</a:t>
            </a:r>
            <a:r>
              <a:rPr lang="en-US" altLang="zh-CN" u="sng" dirty="0" err="1"/>
              <a:t>auth</a:t>
            </a:r>
            <a:r>
              <a:rPr lang="en-US" altLang="zh-CN" u="sng" dirty="0"/>
              <a:t>&gt;Container&lt;/res-</a:t>
            </a:r>
            <a:r>
              <a:rPr lang="en-US" altLang="zh-CN" u="sng" dirty="0" err="1"/>
              <a:t>auth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    &lt;/resource-</a:t>
            </a:r>
            <a:r>
              <a:rPr lang="en-US" altLang="zh-CN" u="sng" dirty="0"/>
              <a:t>ref&gt;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jetty9.</a:t>
            </a:r>
            <a:r>
              <a:rPr lang="en-US" altLang="zh-CN" u="sng" dirty="0"/>
              <a:t>xml</a:t>
            </a:r>
          </a:p>
          <a:p>
            <a:r>
              <a:rPr lang="en-US" altLang="zh-CN" dirty="0"/>
              <a:t>&lt;Configure class="</a:t>
            </a:r>
            <a:r>
              <a:rPr lang="en-US" altLang="zh-CN" dirty="0" err="1"/>
              <a:t>org.eclipse.jetty.webapp.WebAppContext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&lt;New id="</a:t>
            </a:r>
            <a:r>
              <a:rPr lang="en-US" altLang="zh-CN" dirty="0" err="1"/>
              <a:t>DSTest</a:t>
            </a:r>
            <a:r>
              <a:rPr lang="en-US" altLang="zh-CN" dirty="0"/>
              <a:t>" class="</a:t>
            </a:r>
            <a:r>
              <a:rPr lang="en-US" altLang="zh-CN" dirty="0" err="1"/>
              <a:t>org.eclipse.jetty.plus.jndi.Resource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&lt;</a:t>
            </a:r>
            <a:r>
              <a:rPr lang="en-US" altLang="zh-CN" dirty="0" err="1"/>
              <a:t>Arg</a:t>
            </a:r>
            <a:r>
              <a:rPr lang="en-US" altLang="zh-CN" dirty="0"/>
              <a:t>&gt;&lt;/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&lt;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  <a:r>
              <a:rPr lang="en-US" altLang="zh-CN" u="sng" dirty="0" err="1"/>
              <a:t>jdbc</a:t>
            </a:r>
            <a:r>
              <a:rPr lang="en-US" altLang="zh-CN" u="sng" dirty="0"/>
              <a:t>/</a:t>
            </a:r>
            <a:r>
              <a:rPr lang="en-US" altLang="zh-CN" u="sng" dirty="0" err="1"/>
              <a:t>shuyouliuDB</a:t>
            </a:r>
            <a:r>
              <a:rPr lang="en-US" altLang="zh-CN" u="sng" dirty="0"/>
              <a:t>&lt;/</a:t>
            </a:r>
            <a:r>
              <a:rPr lang="en-US" altLang="zh-CN" u="sng" dirty="0" err="1"/>
              <a:t>Arg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     &lt;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&lt;New class="com.mysql.jdbc.jdbc2.optional.MysqlConnectionPoolDataSource"&gt;</a:t>
            </a:r>
          </a:p>
          <a:p>
            <a:r>
              <a:rPr lang="en-US" altLang="zh-CN" dirty="0"/>
              <a:t>           &lt;Set name="</a:t>
            </a:r>
            <a:r>
              <a:rPr lang="en-US" altLang="zh-CN" u="sng" dirty="0" err="1"/>
              <a:t>Url</a:t>
            </a:r>
            <a:r>
              <a:rPr lang="en-US" altLang="zh-CN" u="sng" dirty="0"/>
              <a:t>"&gt;</a:t>
            </a:r>
            <a:r>
              <a:rPr lang="en-US" altLang="zh-CN" u="sng" dirty="0" err="1"/>
              <a:t>jdbc:mysql</a:t>
            </a:r>
            <a:r>
              <a:rPr lang="en-US" altLang="zh-CN" u="sng" dirty="0"/>
              <a:t>://localhost:3306/</a:t>
            </a:r>
            <a:r>
              <a:rPr lang="en-US" altLang="zh-CN" u="sng" dirty="0" err="1"/>
              <a:t>shuyouliuDB?allowMultiQueries</a:t>
            </a:r>
            <a:r>
              <a:rPr lang="en-US" altLang="zh-CN" u="sng" dirty="0"/>
              <a:t>=true&lt;/Set&gt;</a:t>
            </a:r>
          </a:p>
          <a:p>
            <a:r>
              <a:rPr lang="en-US" altLang="zh-CN" dirty="0"/>
              <a:t>           &lt;Set name="User"&gt;</a:t>
            </a:r>
            <a:r>
              <a:rPr lang="en-US" altLang="zh-CN" u="sng" dirty="0" err="1"/>
              <a:t>shuyouliu</a:t>
            </a:r>
            <a:r>
              <a:rPr lang="en-US" altLang="zh-CN" u="sng" dirty="0"/>
              <a:t>&lt;/Set&gt;</a:t>
            </a:r>
          </a:p>
          <a:p>
            <a:r>
              <a:rPr lang="en-US" altLang="zh-CN" dirty="0"/>
              <a:t>           &lt;Set name="Password"&gt;</a:t>
            </a:r>
            <a:r>
              <a:rPr lang="en-US" altLang="zh-CN" u="sng" dirty="0" err="1"/>
              <a:t>shuyouliu</a:t>
            </a:r>
            <a:r>
              <a:rPr lang="en-US" altLang="zh-CN" u="sng" dirty="0"/>
              <a:t>&lt;/Set&gt;</a:t>
            </a:r>
          </a:p>
          <a:p>
            <a:r>
              <a:rPr lang="en-US" altLang="zh-CN" dirty="0"/>
              <a:t>        &lt;/New&gt;</a:t>
            </a:r>
          </a:p>
          <a:p>
            <a:r>
              <a:rPr lang="en-US" altLang="zh-CN" dirty="0"/>
              <a:t>     &lt;/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&lt;/New&gt; </a:t>
            </a:r>
          </a:p>
          <a:p>
            <a:r>
              <a:rPr lang="en-US" altLang="zh-CN" dirty="0"/>
              <a:t>&lt;/Configure&gt;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applicationContext.xml</a:t>
            </a:r>
          </a:p>
          <a:p>
            <a:r>
              <a:rPr lang="en-US" altLang="zh-CN" dirty="0"/>
              <a:t>&lt;import resource="daoBean.xml"/&gt;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89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3.3: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pom.xml</a:t>
            </a:r>
          </a:p>
          <a:p>
            <a:endParaRPr lang="zh-CN" altLang="en-US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</a:t>
            </a:r>
            <a:r>
              <a:rPr lang="en-US" altLang="zh-CN" u="sng" dirty="0" err="1"/>
              <a:t>jdbc</a:t>
            </a:r>
            <a:r>
              <a:rPr lang="en-US" altLang="zh-CN" u="sng" dirty="0"/>
              <a:t>&lt;/</a:t>
            </a:r>
            <a:r>
              <a:rPr lang="en-US" altLang="zh-CN" u="sng" dirty="0" err="1"/>
              <a:t>artifactId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&lt;version&gt;${</a:t>
            </a:r>
            <a:r>
              <a:rPr lang="en-US" altLang="zh-CN" dirty="0" err="1"/>
              <a:t>spring.version</a:t>
            </a:r>
            <a:r>
              <a:rPr lang="en-US" altLang="zh-CN" dirty="0"/>
              <a:t>}&lt;/version&gt;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zh-CN" altLang="en-US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</a:t>
            </a:r>
            <a:r>
              <a:rPr lang="en-US" altLang="zh-CN" u="sng" dirty="0" err="1"/>
              <a:t>tx</a:t>
            </a:r>
            <a:r>
              <a:rPr lang="en-US" altLang="zh-CN" u="sng" dirty="0"/>
              <a:t>&lt;/</a:t>
            </a:r>
            <a:r>
              <a:rPr lang="en-US" altLang="zh-CN" u="sng" dirty="0" err="1"/>
              <a:t>artifactId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&lt;version&gt;${</a:t>
            </a:r>
            <a:r>
              <a:rPr lang="en-US" altLang="zh-CN" dirty="0" err="1"/>
              <a:t>spring.version</a:t>
            </a:r>
            <a:r>
              <a:rPr lang="en-US" altLang="zh-CN" dirty="0"/>
              <a:t>}&lt;/version&gt;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分页插件</a:t>
            </a:r>
          </a:p>
          <a:p>
            <a:r>
              <a:rPr lang="zh-CN" altLang="en-US" dirty="0"/>
              <a:t>需要一个常规方法</a:t>
            </a:r>
            <a:r>
              <a:rPr lang="en-US" altLang="zh-CN" dirty="0"/>
              <a:t>+</a:t>
            </a:r>
            <a:r>
              <a:rPr lang="zh-CN" altLang="en-US" dirty="0"/>
              <a:t>有</a:t>
            </a:r>
            <a:r>
              <a:rPr lang="en-US" altLang="zh-CN" dirty="0" err="1"/>
              <a:t>pageBound</a:t>
            </a:r>
            <a:r>
              <a:rPr lang="zh-CN" altLang="en-US" dirty="0"/>
              <a:t>的方法。同名某则报错：</a:t>
            </a:r>
            <a:r>
              <a:rPr lang="en-US" altLang="zh-CN" dirty="0" err="1"/>
              <a:t>org.apache.ibatis.binding.BindingException</a:t>
            </a:r>
            <a:r>
              <a:rPr lang="en-US" altLang="zh-CN" dirty="0"/>
              <a:t>: Invalid bound statement (not found): </a:t>
            </a:r>
            <a:r>
              <a:rPr lang="en-US" altLang="zh-CN" dirty="0" err="1"/>
              <a:t>cn.shuyouliu.liusy.dao.IUserDao.getUserList</a:t>
            </a:r>
            <a:endParaRPr lang="en-US" altLang="zh-CN" dirty="0"/>
          </a:p>
          <a:p>
            <a:r>
              <a:rPr lang="en-US" altLang="zh-CN" dirty="0"/>
              <a:t>@Select("SELECT * FROM </a:t>
            </a:r>
            <a:r>
              <a:rPr lang="en-US" altLang="zh-CN" dirty="0" err="1"/>
              <a:t>rd_user</a:t>
            </a:r>
            <a:r>
              <a:rPr lang="en-US" altLang="zh-CN" dirty="0"/>
              <a:t> order by id")</a:t>
            </a:r>
          </a:p>
          <a:p>
            <a:r>
              <a:rPr lang="en-US" altLang="zh-CN" dirty="0"/>
              <a:t>public List&lt;User&gt; </a:t>
            </a:r>
            <a:r>
              <a:rPr lang="en-US" altLang="zh-CN" dirty="0" err="1"/>
              <a:t>getUserList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public List&lt;User&gt; </a:t>
            </a:r>
            <a:r>
              <a:rPr lang="en-US" altLang="zh-CN" dirty="0" err="1"/>
              <a:t>getUserList</a:t>
            </a:r>
            <a:r>
              <a:rPr lang="en-US" altLang="zh-CN" dirty="0"/>
              <a:t>(</a:t>
            </a:r>
            <a:r>
              <a:rPr lang="en-US" altLang="zh-CN" dirty="0" err="1"/>
              <a:t>PageBounds</a:t>
            </a:r>
            <a:r>
              <a:rPr lang="en-US" altLang="zh-CN" dirty="0"/>
              <a:t> </a:t>
            </a:r>
            <a:r>
              <a:rPr lang="en-US" altLang="zh-CN" dirty="0" err="1"/>
              <a:t>pageBounds</a:t>
            </a:r>
            <a:r>
              <a:rPr lang="en-US" altLang="zh-CN" dirty="0"/>
              <a:t>);</a:t>
            </a:r>
          </a:p>
          <a:p>
            <a:endParaRPr lang="zh-CN" altLang="en-US" dirty="0"/>
          </a:p>
          <a:p>
            <a:r>
              <a:rPr lang="en-US" altLang="zh-CN" dirty="0" err="1"/>
              <a:t>sqlSessionFactory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/>
              <a:t>plugins"&gt;  </a:t>
            </a:r>
          </a:p>
          <a:p>
            <a:r>
              <a:rPr lang="en-US" altLang="zh-CN" dirty="0"/>
              <a:t>        &lt;bean class="</a:t>
            </a:r>
            <a:r>
              <a:rPr lang="en-US" altLang="zh-CN" dirty="0" err="1"/>
              <a:t>com.github.miemiedev.mybatis.paginator.OffsetLimitInterceptor</a:t>
            </a:r>
            <a:r>
              <a:rPr lang="en-US" altLang="zh-CN" dirty="0"/>
              <a:t>" &gt;</a:t>
            </a:r>
          </a:p>
          <a:p>
            <a:r>
              <a:rPr lang="en-US" altLang="zh-CN" dirty="0"/>
              <a:t>        &lt;property name="</a:t>
            </a:r>
            <a:r>
              <a:rPr lang="en-US" altLang="zh-CN" dirty="0" err="1"/>
              <a:t>dialectClass</a:t>
            </a:r>
            <a:r>
              <a:rPr lang="en-US" altLang="zh-CN" dirty="0"/>
              <a:t>" value="</a:t>
            </a:r>
            <a:r>
              <a:rPr lang="en-US" altLang="zh-CN" dirty="0" err="1"/>
              <a:t>com.github.miemiedev.mybatis.paginator.dialect.MySQLDialect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  &lt;/bean&gt;  </a:t>
            </a:r>
          </a:p>
          <a:p>
            <a:r>
              <a:rPr lang="en-US" altLang="zh-CN" dirty="0"/>
              <a:t>    &lt;/property&gt;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40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 </a:t>
            </a:r>
            <a:r>
              <a:rPr lang="en-US" altLang="zh-CN" dirty="0" smtClean="0"/>
              <a:t>.service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24" y="1600200"/>
            <a:ext cx="63641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538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.service 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02" y="1600200"/>
            <a:ext cx="69515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选择或输入空间目录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5953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30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新空间配置编码集合  </a:t>
            </a:r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6993409" cy="411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7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Maven setting </a:t>
            </a:r>
            <a:r>
              <a:rPr lang="zh-CN" altLang="en-US" dirty="0" smtClean="0"/>
              <a:t>包含私库配置的文件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同时也修改系统</a:t>
            </a:r>
            <a:r>
              <a:rPr lang="en-US" altLang="zh-CN" dirty="0" err="1" smtClean="0"/>
              <a:t>MavenHome</a:t>
            </a:r>
            <a:r>
              <a:rPr lang="zh-CN" altLang="en-US" dirty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7021091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47594"/>
              </p:ext>
            </p:extLst>
          </p:nvPr>
        </p:nvGraphicFramePr>
        <p:xfrm>
          <a:off x="569516" y="4132585"/>
          <a:ext cx="1092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包装程序外壳对象" showAsIcon="1" r:id="rId4" imgW="1092600" imgH="711360" progId="Package">
                  <p:embed/>
                </p:oleObj>
              </mc:Choice>
              <mc:Fallback>
                <p:oleObj name="包装程序外壳对象" showAsIcon="1" r:id="rId4" imgW="1092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516" y="4132585"/>
                        <a:ext cx="1092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9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配置文件查找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4000500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1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查看配置是否有私库内容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7300342" cy="382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3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1.7 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7914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8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Installed JREs </a:t>
            </a:r>
            <a:r>
              <a:rPr lang="zh-CN" altLang="en-US" dirty="0" smtClean="0"/>
              <a:t>配置为 </a:t>
            </a:r>
            <a:r>
              <a:rPr lang="en-US" altLang="zh-CN" dirty="0" smtClean="0"/>
              <a:t>1.7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14938"/>
            <a:ext cx="7995735" cy="366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0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586</Words>
  <Application>Microsoft Office PowerPoint</Application>
  <PresentationFormat>全屏显示(4:3)</PresentationFormat>
  <Paragraphs>119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Office 主题</vt:lpstr>
      <vt:lpstr>程序包</vt:lpstr>
      <vt:lpstr>包装程序外壳对象</vt:lpstr>
      <vt:lpstr>创建工程步骤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创建一个组件</vt:lpstr>
      <vt:lpstr>创建Parent POM</vt:lpstr>
      <vt:lpstr>创建一个Config工程</vt:lpstr>
      <vt:lpstr>PowerPoint 演示文稿</vt:lpstr>
      <vt:lpstr>配置私库（一次）</vt:lpstr>
      <vt:lpstr>Zyhao author.config…</vt:lpstr>
      <vt:lpstr>配置中心</vt:lpstr>
      <vt:lpstr>PowerPoint 演示文稿</vt:lpstr>
      <vt:lpstr>PowerPoint 演示文稿</vt:lpstr>
      <vt:lpstr>PowerPoint 演示文稿</vt:lpstr>
      <vt:lpstr>创建一个DAO</vt:lpstr>
      <vt:lpstr>PowerPoint 演示文稿</vt:lpstr>
      <vt:lpstr>数据配置</vt:lpstr>
      <vt:lpstr>PowerPoint 演示文稿</vt:lpstr>
      <vt:lpstr>PowerPoint 演示文稿</vt:lpstr>
      <vt:lpstr>创建 .service</vt:lpstr>
      <vt:lpstr>.service 运行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创建工程步骤</dc:title>
  <dc:creator>shuyouliu</dc:creator>
  <cp:lastModifiedBy>zywx</cp:lastModifiedBy>
  <cp:revision>31</cp:revision>
  <dcterms:created xsi:type="dcterms:W3CDTF">2016-06-23T07:16:58Z</dcterms:created>
  <dcterms:modified xsi:type="dcterms:W3CDTF">2016-06-28T02:35:50Z</dcterms:modified>
</cp:coreProperties>
</file>