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201B-F7A9-43CD-8FF5-2542B070FF86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B3C0-2C2A-4074-A407-1C860DD2E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828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201B-F7A9-43CD-8FF5-2542B070FF86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B3C0-2C2A-4074-A407-1C860DD2E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51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201B-F7A9-43CD-8FF5-2542B070FF86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B3C0-2C2A-4074-A407-1C860DD2E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14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201B-F7A9-43CD-8FF5-2542B070FF86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B3C0-2C2A-4074-A407-1C860DD2E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01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201B-F7A9-43CD-8FF5-2542B070FF86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B3C0-2C2A-4074-A407-1C860DD2E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367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201B-F7A9-43CD-8FF5-2542B070FF86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B3C0-2C2A-4074-A407-1C860DD2E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46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201B-F7A9-43CD-8FF5-2542B070FF86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B3C0-2C2A-4074-A407-1C860DD2E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45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201B-F7A9-43CD-8FF5-2542B070FF86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B3C0-2C2A-4074-A407-1C860DD2E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39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201B-F7A9-43CD-8FF5-2542B070FF86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B3C0-2C2A-4074-A407-1C860DD2E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63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201B-F7A9-43CD-8FF5-2542B070FF86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B3C0-2C2A-4074-A407-1C860DD2E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2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201B-F7A9-43CD-8FF5-2542B070FF86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B3C0-2C2A-4074-A407-1C860DD2E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21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7201B-F7A9-43CD-8FF5-2542B070FF86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4B3C0-2C2A-4074-A407-1C860DD2E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58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SMJ-</a:t>
            </a:r>
            <a:r>
              <a:rPr lang="zh-CN" altLang="en-US" dirty="0" smtClean="0"/>
              <a:t>数据模型设计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746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                                   </a:t>
            </a:r>
            <a:r>
              <a:rPr lang="zh-CN" altLang="en-US" sz="2000" dirty="0" smtClean="0"/>
              <a:t>数据库维护工程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                                                </a:t>
            </a:r>
            <a:r>
              <a:rPr lang="zh-CN" altLang="en-US" sz="2000" dirty="0" smtClean="0"/>
              <a:t>数据库连接配置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                    </a:t>
            </a:r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                                                   </a:t>
            </a:r>
            <a:r>
              <a:rPr lang="en-US" altLang="zh-CN" sz="2000" dirty="0"/>
              <a:t>Export DDL </a:t>
            </a:r>
            <a:r>
              <a:rPr lang="zh-CN" altLang="en-US" sz="2000" dirty="0"/>
              <a:t>导出建表语句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                                     </a:t>
            </a:r>
            <a:r>
              <a:rPr lang="en-US" altLang="zh-CN" sz="2000" dirty="0" err="1"/>
              <a:t>ERMaster</a:t>
            </a:r>
            <a:r>
              <a:rPr lang="en-US" altLang="zh-CN" sz="2000" dirty="0"/>
              <a:t> </a:t>
            </a:r>
            <a:r>
              <a:rPr lang="zh-CN" altLang="en-US" sz="2000" dirty="0"/>
              <a:t>数据模型设计</a:t>
            </a:r>
            <a:endParaRPr lang="en-US" altLang="zh-CN" sz="2000" dirty="0"/>
          </a:p>
          <a:p>
            <a:r>
              <a:rPr lang="en-US" altLang="zh-CN" sz="2000" dirty="0"/>
              <a:t>                                                  </a:t>
            </a:r>
            <a:r>
              <a:rPr lang="zh-CN" altLang="en-US" sz="2000" dirty="0"/>
              <a:t>表结构</a:t>
            </a:r>
            <a:r>
              <a:rPr lang="en-US" altLang="zh-CN" sz="2000" dirty="0"/>
              <a:t>Excel</a:t>
            </a:r>
            <a:r>
              <a:rPr lang="zh-CN" altLang="en-US" sz="2000" dirty="0" smtClean="0"/>
              <a:t>展示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/>
              <a:t>                                                  </a:t>
            </a:r>
            <a:r>
              <a:rPr lang="zh-CN" altLang="en-US" sz="2000" dirty="0"/>
              <a:t>初始化数据</a:t>
            </a:r>
            <a:endParaRPr lang="en-US" altLang="zh-CN" sz="2000" dirty="0"/>
          </a:p>
          <a:p>
            <a:r>
              <a:rPr lang="en-US" altLang="zh-CN" sz="2000" dirty="0"/>
              <a:t>                                                  </a:t>
            </a:r>
            <a:r>
              <a:rPr lang="zh-CN" altLang="en-US" sz="2000" dirty="0"/>
              <a:t>创建表及初始化表数据</a:t>
            </a:r>
            <a:endParaRPr lang="en-US" altLang="zh-CN" sz="2000" dirty="0"/>
          </a:p>
          <a:p>
            <a:r>
              <a:rPr lang="en-US" altLang="zh-CN" sz="2000" dirty="0"/>
              <a:t>         </a:t>
            </a:r>
            <a:r>
              <a:rPr lang="en-US" altLang="zh-CN" sz="2000" dirty="0" smtClean="0"/>
              <a:t>                                              </a:t>
            </a:r>
            <a:r>
              <a:rPr lang="zh-CN" altLang="en-US" sz="2000" dirty="0"/>
              <a:t>配置初始化信息</a:t>
            </a:r>
            <a:endParaRPr lang="en-US" altLang="zh-CN" sz="2000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67644"/>
            <a:ext cx="3407318" cy="449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7556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Db.properties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jdbc.type</a:t>
            </a:r>
            <a:r>
              <a:rPr lang="en-US" altLang="zh-CN" dirty="0"/>
              <a:t>=</a:t>
            </a:r>
            <a:r>
              <a:rPr lang="en-US" altLang="zh-CN" u="sng" dirty="0" err="1"/>
              <a:t>mysql</a:t>
            </a:r>
            <a:endParaRPr lang="en-US" altLang="zh-CN" u="sng" dirty="0"/>
          </a:p>
          <a:p>
            <a:r>
              <a:rPr lang="en-US" altLang="zh-CN" dirty="0" err="1"/>
              <a:t>jdbc.driver</a:t>
            </a:r>
            <a:r>
              <a:rPr lang="en-US" altLang="zh-CN" dirty="0"/>
              <a:t>=</a:t>
            </a:r>
            <a:r>
              <a:rPr lang="en-US" altLang="zh-CN" dirty="0" err="1"/>
              <a:t>com.mysql.jdbc.Driver</a:t>
            </a:r>
            <a:endParaRPr lang="en-US" altLang="zh-CN" dirty="0"/>
          </a:p>
          <a:p>
            <a:r>
              <a:rPr lang="en-US" altLang="zh-CN" dirty="0"/>
              <a:t>jdbc.url=</a:t>
            </a:r>
            <a:r>
              <a:rPr lang="en-US" altLang="zh-CN" dirty="0" err="1"/>
              <a:t>jdbc:mysql</a:t>
            </a:r>
            <a:r>
              <a:rPr lang="en-US" altLang="zh-CN" dirty="0"/>
              <a:t>://</a:t>
            </a:r>
            <a:r>
              <a:rPr lang="en-US" altLang="zh-CN" u="sng" dirty="0"/>
              <a:t>localhost:3306/</a:t>
            </a:r>
            <a:r>
              <a:rPr lang="en-US" altLang="zh-CN" u="sng" dirty="0" err="1"/>
              <a:t>shuyouliudb?allowMultiQueries</a:t>
            </a:r>
            <a:r>
              <a:rPr lang="en-US" altLang="zh-CN" u="sng" dirty="0"/>
              <a:t>=</a:t>
            </a:r>
            <a:r>
              <a:rPr lang="en-US" altLang="zh-CN" u="sng" dirty="0" err="1"/>
              <a:t>true&amp;useUnicode</a:t>
            </a:r>
            <a:r>
              <a:rPr lang="en-US" altLang="zh-CN" u="sng" dirty="0"/>
              <a:t>=</a:t>
            </a:r>
            <a:r>
              <a:rPr lang="en-US" altLang="zh-CN" u="sng" dirty="0" err="1"/>
              <a:t>true&amp;characterEncoding</a:t>
            </a:r>
            <a:r>
              <a:rPr lang="en-US" altLang="zh-CN" u="sng" dirty="0"/>
              <a:t>=utf-8</a:t>
            </a:r>
          </a:p>
          <a:p>
            <a:r>
              <a:rPr lang="en-US" altLang="zh-CN" dirty="0" err="1"/>
              <a:t>jdbc.username</a:t>
            </a:r>
            <a:r>
              <a:rPr lang="en-US" altLang="zh-CN" dirty="0"/>
              <a:t>=</a:t>
            </a:r>
            <a:r>
              <a:rPr lang="en-US" altLang="zh-CN" u="sng" dirty="0" err="1"/>
              <a:t>shuyouliu</a:t>
            </a:r>
            <a:endParaRPr lang="en-US" altLang="zh-CN" u="sng" dirty="0"/>
          </a:p>
          <a:p>
            <a:r>
              <a:rPr lang="en-US" altLang="zh-CN" dirty="0" err="1"/>
              <a:t>jdbc.password</a:t>
            </a:r>
            <a:r>
              <a:rPr lang="en-US" altLang="zh-CN" dirty="0"/>
              <a:t>=</a:t>
            </a:r>
            <a:r>
              <a:rPr lang="en-US" altLang="zh-CN" u="sng" dirty="0" err="1"/>
              <a:t>shuyouliu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010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ERMaster</a:t>
            </a:r>
            <a:r>
              <a:rPr lang="en-US" altLang="zh-CN" dirty="0" smtClean="0"/>
              <a:t> Eclipse Plugin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1809264"/>
              </p:ext>
            </p:extLst>
          </p:nvPr>
        </p:nvGraphicFramePr>
        <p:xfrm>
          <a:off x="539552" y="2636912"/>
          <a:ext cx="3900487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包装程序外壳对象" showAsIcon="1" r:id="rId3" imgW="3899880" imgH="711360" progId="Package">
                  <p:embed/>
                </p:oleObj>
              </mc:Choice>
              <mc:Fallback>
                <p:oleObj name="包装程序外壳对象" showAsIcon="1" r:id="rId3" imgW="389988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2" y="2636912"/>
                        <a:ext cx="3900487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357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ERM </a:t>
            </a:r>
            <a:r>
              <a:rPr lang="zh-CN" altLang="en-US" dirty="0" smtClean="0"/>
              <a:t>设计样例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280920" cy="4900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893" y="4437112"/>
            <a:ext cx="348615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9577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u="sng" dirty="0" err="1" smtClean="0"/>
              <a:t>sql</a:t>
            </a:r>
            <a:r>
              <a:rPr lang="en-US" altLang="zh-CN" u="sng" dirty="0" smtClean="0"/>
              <a:t> </a:t>
            </a:r>
            <a:r>
              <a:rPr lang="zh-CN" altLang="en-US" u="sng" dirty="0"/>
              <a:t>维护</a:t>
            </a:r>
          </a:p>
          <a:p>
            <a:r>
              <a:rPr lang="en-US" altLang="zh-CN" u="sng" dirty="0" err="1"/>
              <a:t>erm</a:t>
            </a:r>
            <a:r>
              <a:rPr lang="en-US" altLang="zh-CN" u="sng" dirty="0"/>
              <a:t> </a:t>
            </a:r>
            <a:r>
              <a:rPr lang="zh-CN" altLang="en-US" u="sng" dirty="0"/>
              <a:t>数据库设计</a:t>
            </a:r>
          </a:p>
          <a:p>
            <a:r>
              <a:rPr lang="en-US" altLang="zh-CN" u="sng" dirty="0"/>
              <a:t>maven </a:t>
            </a:r>
            <a:r>
              <a:rPr lang="zh-CN" altLang="en-US" u="sng" dirty="0"/>
              <a:t>创建库，</a:t>
            </a:r>
            <a:r>
              <a:rPr lang="zh-CN" altLang="en-US" u="sng" dirty="0" smtClean="0"/>
              <a:t>等 （</a:t>
            </a:r>
            <a:r>
              <a:rPr lang="en-US" altLang="zh-CN" b="1" dirty="0" err="1"/>
              <a:t>dbunit</a:t>
            </a:r>
            <a:r>
              <a:rPr lang="en-US" altLang="zh-CN" b="1" dirty="0"/>
              <a:t>-maven-plugin</a:t>
            </a:r>
            <a:r>
              <a:rPr lang="zh-CN" altLang="en-US" u="sng" dirty="0" smtClean="0"/>
              <a:t>）</a:t>
            </a:r>
            <a:endParaRPr lang="zh-CN" altLang="en-US" u="sng" dirty="0"/>
          </a:p>
          <a:p>
            <a:endParaRPr lang="zh-CN" altLang="en-US" dirty="0"/>
          </a:p>
          <a:p>
            <a:r>
              <a:rPr lang="zh-CN" altLang="en-US" dirty="0" smtClean="0"/>
              <a:t>步骤 </a:t>
            </a:r>
            <a:r>
              <a:rPr lang="zh-CN" altLang="en-US" dirty="0"/>
              <a:t>：</a:t>
            </a:r>
          </a:p>
          <a:p>
            <a:r>
              <a:rPr lang="zh-CN" altLang="en-US" dirty="0"/>
              <a:t>一 、用</a:t>
            </a:r>
            <a:r>
              <a:rPr lang="en-US" altLang="zh-CN" dirty="0"/>
              <a:t>eclipse </a:t>
            </a:r>
            <a:r>
              <a:rPr lang="zh-CN" altLang="en-US" dirty="0"/>
              <a:t>通过 </a:t>
            </a:r>
            <a:r>
              <a:rPr lang="en-US" altLang="zh-CN" dirty="0"/>
              <a:t>ERM </a:t>
            </a:r>
            <a:r>
              <a:rPr lang="zh-CN" altLang="en-US" dirty="0"/>
              <a:t>插件，编辑 </a:t>
            </a:r>
            <a:r>
              <a:rPr lang="en-US" altLang="zh-CN" dirty="0" err="1"/>
              <a:t>database.erm</a:t>
            </a:r>
            <a:r>
              <a:rPr lang="en-US" altLang="zh-CN" dirty="0"/>
              <a:t> </a:t>
            </a:r>
            <a:r>
              <a:rPr lang="zh-CN" altLang="en-US" dirty="0"/>
              <a:t>文件          </a:t>
            </a:r>
          </a:p>
          <a:p>
            <a:endParaRPr lang="zh-CN" altLang="en-US" dirty="0"/>
          </a:p>
          <a:p>
            <a:r>
              <a:rPr lang="zh-CN" altLang="en-US" dirty="0"/>
              <a:t>二、通过</a:t>
            </a:r>
            <a:r>
              <a:rPr lang="en-US" altLang="zh-CN" dirty="0"/>
              <a:t>ERM create test data </a:t>
            </a:r>
            <a:r>
              <a:rPr lang="zh-CN" altLang="en-US" dirty="0"/>
              <a:t>输入初始化数据</a:t>
            </a:r>
          </a:p>
          <a:p>
            <a:endParaRPr lang="zh-CN" altLang="en-US" dirty="0"/>
          </a:p>
          <a:p>
            <a:r>
              <a:rPr lang="zh-CN" altLang="en-US" dirty="0"/>
              <a:t>三、导出 </a:t>
            </a:r>
            <a:r>
              <a:rPr lang="en-US" altLang="zh-CN" dirty="0"/>
              <a:t>DDL</a:t>
            </a:r>
            <a:r>
              <a:rPr lang="zh-CN" altLang="en-US" dirty="0"/>
              <a:t>创建表语句保存到 </a:t>
            </a:r>
            <a:r>
              <a:rPr lang="en-US" altLang="zh-CN" u="sng" dirty="0" err="1"/>
              <a:t>db</a:t>
            </a:r>
            <a:r>
              <a:rPr lang="en-US" altLang="zh-CN" u="sng" dirty="0"/>
              <a:t>/</a:t>
            </a:r>
            <a:r>
              <a:rPr lang="en-US" altLang="zh-CN" u="sng" dirty="0" err="1"/>
              <a:t>create_mysql.sql</a:t>
            </a:r>
            <a:r>
              <a:rPr lang="en-US" altLang="zh-CN" u="sng" dirty="0"/>
              <a:t>   </a:t>
            </a:r>
            <a:r>
              <a:rPr lang="zh-CN" altLang="en-US" u="sng" dirty="0"/>
              <a:t>右键菜单的</a:t>
            </a:r>
            <a:r>
              <a:rPr lang="en-US" altLang="zh-CN" u="sng" dirty="0"/>
              <a:t>option</a:t>
            </a:r>
            <a:r>
              <a:rPr lang="zh-CN" altLang="en-US" u="sng" dirty="0"/>
              <a:t>选择 </a:t>
            </a:r>
            <a:r>
              <a:rPr lang="en-US" altLang="zh-CN" u="sng" dirty="0" err="1"/>
              <a:t>mysql</a:t>
            </a:r>
            <a:r>
              <a:rPr lang="en-US" altLang="zh-CN" u="sng" dirty="0"/>
              <a:t> </a:t>
            </a:r>
            <a:r>
              <a:rPr lang="zh-CN" altLang="en-US" u="sng" dirty="0"/>
              <a:t>语法才正确。</a:t>
            </a:r>
          </a:p>
          <a:p>
            <a:endParaRPr lang="zh-CN" altLang="en-US" dirty="0"/>
          </a:p>
          <a:p>
            <a:r>
              <a:rPr lang="zh-CN" altLang="en-US" dirty="0"/>
              <a:t>四、导出 初始化数据 </a:t>
            </a:r>
            <a:r>
              <a:rPr lang="en-US" altLang="zh-CN" u="sng" dirty="0" err="1"/>
              <a:t>xls</a:t>
            </a:r>
            <a:r>
              <a:rPr lang="zh-CN" altLang="en-US" u="sng" dirty="0"/>
              <a:t>格式保存到 </a:t>
            </a:r>
            <a:r>
              <a:rPr lang="en-US" altLang="zh-CN" u="sng" dirty="0" err="1"/>
              <a:t>init_data</a:t>
            </a:r>
            <a:r>
              <a:rPr lang="en-US" altLang="zh-CN" u="sng" dirty="0"/>
              <a:t>/init_data.xls</a:t>
            </a:r>
          </a:p>
          <a:p>
            <a:endParaRPr lang="zh-CN" altLang="en-US" dirty="0"/>
          </a:p>
          <a:p>
            <a:r>
              <a:rPr lang="zh-CN" altLang="en-US" dirty="0"/>
              <a:t>五、执行 </a:t>
            </a:r>
            <a:r>
              <a:rPr lang="en-US" altLang="zh-CN" u="sng" dirty="0"/>
              <a:t>init-db.bat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9728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127</Words>
  <Application>Microsoft Office PowerPoint</Application>
  <PresentationFormat>全屏显示(4:3)</PresentationFormat>
  <Paragraphs>38</Paragraphs>
  <Slides>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Office 主题​​</vt:lpstr>
      <vt:lpstr>程序包</vt:lpstr>
      <vt:lpstr>SMJ-数据模型设计</vt:lpstr>
      <vt:lpstr>PowerPoint 演示文稿</vt:lpstr>
      <vt:lpstr>Db.properties</vt:lpstr>
      <vt:lpstr>ERMaster Eclipse Plugin</vt:lpstr>
      <vt:lpstr>ERM 设计样例</vt:lpstr>
      <vt:lpstr>总结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zywx</dc:creator>
  <cp:lastModifiedBy>zywx</cp:lastModifiedBy>
  <cp:revision>4</cp:revision>
  <dcterms:created xsi:type="dcterms:W3CDTF">2016-06-16T09:12:21Z</dcterms:created>
  <dcterms:modified xsi:type="dcterms:W3CDTF">2016-06-16T09:49:21Z</dcterms:modified>
</cp:coreProperties>
</file>