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15"/>
  </p:notesMasterIdLst>
  <p:sldIdLst>
    <p:sldId id="262" r:id="rId5"/>
    <p:sldId id="261" r:id="rId6"/>
    <p:sldId id="272" r:id="rId7"/>
    <p:sldId id="274" r:id="rId8"/>
    <p:sldId id="273" r:id="rId9"/>
    <p:sldId id="275" r:id="rId10"/>
    <p:sldId id="276" r:id="rId11"/>
    <p:sldId id="278" r:id="rId12"/>
    <p:sldId id="279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FFFF"/>
    <a:srgbClr val="07CDD7"/>
    <a:srgbClr val="558ED5"/>
    <a:srgbClr val="1AE1E6"/>
    <a:srgbClr val="131040"/>
    <a:srgbClr val="193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268" autoAdjust="0"/>
  </p:normalViewPr>
  <p:slideViewPr>
    <p:cSldViewPr>
      <p:cViewPr varScale="1">
        <p:scale>
          <a:sx n="127" d="100"/>
          <a:sy n="127" d="100"/>
        </p:scale>
        <p:origin x="1008" y="120"/>
      </p:cViewPr>
      <p:guideLst>
        <p:guide orient="horz" pos="1651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121E7-34C7-465B-BDD1-0D0BAF103831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290A-6228-4093-A905-1CF4810A3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6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、补充下第三阶段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、完成情况需要补充下具体做了什么内容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、任务还需要细化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、时间字体小一点，主要要写做了什么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0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、内容比较多可以分两页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、工作内容里增加项目背景、需求描述、重要性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、项目效益里需要补充一些数据，如需求实现率、缺陷比、是否按时发布、</a:t>
            </a:r>
            <a:r>
              <a:rPr lang="en-US" altLang="zh-CN" dirty="0" smtClean="0"/>
              <a:t>DI</a:t>
            </a:r>
            <a:r>
              <a:rPr lang="zh-CN" altLang="en-US" dirty="0" smtClean="0"/>
              <a:t>值、缺陷处理周期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6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、开发技术要具体到什么技术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、最好按条目来总结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、工作收获要分条陈述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、举例的内容不需要写到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上，口头陈述即可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、代码量过万换成无重大开发问题导致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、改进计划需要优化一下，更加清晰一点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6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首先需要陈述，目标是什么</a:t>
            </a:r>
            <a:endParaRPr lang="en-US" altLang="zh-CN" dirty="0" smtClean="0"/>
          </a:p>
          <a:p>
            <a:r>
              <a:rPr lang="zh-CN" altLang="en-US" dirty="0" smtClean="0"/>
              <a:t>然后列出计划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4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换个建议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90A-6228-4093-A905-1CF4810A3E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1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60" y="1707654"/>
            <a:ext cx="6046566" cy="64488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主标题 微软雅黑 28pt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9328" y="2427734"/>
            <a:ext cx="6048672" cy="5040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 微软雅黑 22pt</a:t>
            </a: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611560" y="314781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30820CF-B880-4189-942D-D702A7CBA730}" type="datetimeFigureOut">
              <a:rPr lang="zh-CN" altLang="en-US" smtClean="0"/>
              <a:t>2022/12/2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043608" y="483518"/>
            <a:ext cx="766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主标题 微软雅黑 20pt 加粗</a:t>
            </a:r>
          </a:p>
        </p:txBody>
      </p: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9288" y="807363"/>
            <a:ext cx="60486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副标题 微软雅黑 18pt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127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fanliyuan\Desktop\英文-应用部分RGB-EDM-02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8"/>
          <a:stretch>
            <a:fillRect/>
          </a:stretch>
        </p:blipFill>
        <p:spPr bwMode="auto">
          <a:xfrm>
            <a:off x="-35628" y="3075805"/>
            <a:ext cx="9246515" cy="20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44080" y="406400"/>
            <a:ext cx="1411605" cy="1835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6" name="图片 5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39552" y="266953"/>
            <a:ext cx="734481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321172" y="223421"/>
            <a:ext cx="87064" cy="870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 descr="C:\Users\fanliyuan\Desktop\Hikvision Logo-R-0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11057"/>
            <a:ext cx="888479" cy="1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logo-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2915" y="215265"/>
            <a:ext cx="836295" cy="108585"/>
          </a:xfrm>
          <a:prstGeom prst="rect">
            <a:avLst/>
          </a:prstGeom>
        </p:spPr>
      </p:pic>
      <p:pic>
        <p:nvPicPr>
          <p:cNvPr id="3" name="图片 2" descr="中英文slogan2-01"/>
          <p:cNvPicPr>
            <a:picLocks noChangeAspect="1"/>
          </p:cNvPicPr>
          <p:nvPr userDrawn="1"/>
        </p:nvPicPr>
        <p:blipFill>
          <a:blip r:embed="rId5">
            <a:lum bright="12000"/>
          </a:blip>
          <a:stretch>
            <a:fillRect/>
          </a:stretch>
        </p:blipFill>
        <p:spPr>
          <a:xfrm>
            <a:off x="321172" y="4841875"/>
            <a:ext cx="795655" cy="120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nliyuan\Desktop\8031587790_L 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3318" r="7013" b="33728"/>
          <a:stretch>
            <a:fillRect/>
          </a:stretch>
        </p:blipFill>
        <p:spPr bwMode="auto">
          <a:xfrm>
            <a:off x="-2540" y="635"/>
            <a:ext cx="9146540" cy="514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fanliyuan\Desktop\英文-应用部分RGB-EDM-0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28" y="2931790"/>
            <a:ext cx="9246515" cy="22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fanliyuan\Desktop\Hikvision Logo-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9502"/>
            <a:ext cx="1572220" cy="3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中英文slogan2-0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68320" y="1772285"/>
            <a:ext cx="2726690" cy="880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&#37197;&#22270;/&#38899;&#39057;&#20851;&#38190;&#23383;.png" TargetMode="External"/><Relationship Id="rId3" Type="http://schemas.openxmlformats.org/officeDocument/2006/relationships/hyperlink" Target="&#37197;&#22270;/&#24037;&#19994;&#21548;&#35786;&#38899;&#39057;&#20107;&#20214;.png" TargetMode="External"/><Relationship Id="rId7" Type="http://schemas.openxmlformats.org/officeDocument/2006/relationships/hyperlink" Target="&#37197;&#22270;/AI&#20135;&#32447;&#26368;&#20248;&#30446;&#26631;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&#37197;&#22270;/AI&#20135;&#32447;.png" TargetMode="External"/><Relationship Id="rId5" Type="http://schemas.openxmlformats.org/officeDocument/2006/relationships/hyperlink" Target="&#37197;&#22270;/AI&#20248;&#21270;.png" TargetMode="External"/><Relationship Id="rId10" Type="http://schemas.openxmlformats.org/officeDocument/2006/relationships/hyperlink" Target="&#37197;&#22270;/3.9_2.png" TargetMode="External"/><Relationship Id="rId4" Type="http://schemas.openxmlformats.org/officeDocument/2006/relationships/hyperlink" Target="&#37197;&#22270;/&#24037;&#19994;&#21548;&#35786;&#38899;&#39057;&#22238;&#25918;.png" TargetMode="External"/><Relationship Id="rId9" Type="http://schemas.openxmlformats.org/officeDocument/2006/relationships/hyperlink" Target="&#37197;&#22270;/3.9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89931" y="1203598"/>
            <a:ext cx="6046566" cy="644887"/>
          </a:xfrm>
        </p:spPr>
        <p:txBody>
          <a:bodyPr>
            <a:normAutofit fontScale="90000"/>
          </a:bodyPr>
          <a:lstStyle/>
          <a:p>
            <a:r>
              <a:rPr lang="zh-CN" altLang="en-US" sz="1600" kern="0" dirty="0" smtClean="0"/>
              <a:t>国际业务中心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kern="0" dirty="0"/>
              <a:t/>
            </a:r>
            <a:br>
              <a:rPr lang="en-US" altLang="zh-CN" kern="0" dirty="0"/>
            </a:br>
            <a:r>
              <a:rPr lang="zh-CN" altLang="en-US" kern="0" dirty="0" smtClean="0"/>
              <a:t>新员工 孙龙晖   转正答辩</a:t>
            </a: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611560" y="2643758"/>
            <a:ext cx="7344816" cy="9361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所在部门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：应用软件开发部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\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产品开发部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\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业务开发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2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组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\</a:t>
            </a: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视频软件组</a:t>
            </a:r>
            <a:endParaRPr lang="en-US" altLang="zh-CN" sz="1400" dirty="0" smtClean="0">
              <a:solidFill>
                <a:prstClr val="black">
                  <a:lumMod val="75000"/>
                  <a:lumOff val="25000"/>
                </a:prst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汇报时间：</a:t>
            </a: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</a:rPr>
              <a:t>2022.12.6</a:t>
            </a:r>
          </a:p>
          <a:p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203598"/>
            <a:ext cx="41344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个人基本情况</a:t>
            </a:r>
            <a:endParaRPr lang="en-US" altLang="zh-CN" sz="1600" dirty="0"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试用期工作总结</a:t>
            </a:r>
            <a:endParaRPr lang="en-US" altLang="zh-CN" sz="16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j-ea"/>
                <a:ea typeface="+mj-ea"/>
              </a:rPr>
              <a:t>试用期培养计划及完成情况</a:t>
            </a:r>
            <a:endParaRPr lang="en-US" altLang="zh-CN" sz="16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+mj-ea"/>
                <a:ea typeface="+mj-ea"/>
              </a:rPr>
              <a:t>重点业绩展示及总结</a:t>
            </a:r>
            <a:endParaRPr lang="en-US" altLang="zh-CN" sz="1600" dirty="0"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自我评价及未来工作规划</a:t>
            </a:r>
            <a:endParaRPr lang="en-US" altLang="zh-CN" sz="1600" dirty="0">
              <a:latin typeface="+mj-ea"/>
              <a:ea typeface="+mj-ea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+mj-ea"/>
                <a:ea typeface="+mj-ea"/>
              </a:rPr>
              <a:t>对部门的建议（部门整体；团队内部）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29490"/>
              </p:ext>
            </p:extLst>
          </p:nvPr>
        </p:nvGraphicFramePr>
        <p:xfrm>
          <a:off x="467544" y="1347614"/>
          <a:ext cx="8352929" cy="19442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4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姓名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孙龙晖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effectLst/>
                          <a:latin typeface="+mn-ea"/>
                          <a:ea typeface="+mn-ea"/>
                        </a:rPr>
                        <a:t>部门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IPSC-</a:t>
                      </a: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应用软件开发部</a:t>
                      </a:r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业务开发二组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effectLst/>
                          <a:latin typeface="+mn-ea"/>
                          <a:ea typeface="+mn-ea"/>
                        </a:rPr>
                        <a:t>岗位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i="1" u="none" strike="noStrike" dirty="0" smtClean="0">
                          <a:effectLst/>
                          <a:latin typeface="+mn-ea"/>
                          <a:ea typeface="+mn-ea"/>
                        </a:rPr>
                        <a:t>应用软件开发工程师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 smtClean="0">
                          <a:effectLst/>
                          <a:latin typeface="+mn-ea"/>
                          <a:ea typeface="+mn-ea"/>
                        </a:rPr>
                        <a:t>最高学历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本科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effectLst/>
                          <a:latin typeface="+mn-ea"/>
                          <a:ea typeface="+mn-ea"/>
                        </a:rPr>
                        <a:t>专业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计算机科学与技术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effectLst/>
                          <a:latin typeface="+mn-ea"/>
                          <a:ea typeface="+mn-ea"/>
                        </a:rPr>
                        <a:t>毕业时间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2022.6.15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入职时间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2022.6.17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导师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朱鑫磊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直接主管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刘浩</a:t>
                      </a:r>
                      <a:r>
                        <a:rPr lang="en-US" altLang="zh-CN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+mn-ea"/>
                          <a:ea typeface="+mn-ea"/>
                        </a:rPr>
                        <a:t>工作背景</a:t>
                      </a:r>
                      <a:endParaRPr lang="zh-CN" altLang="en-US" sz="1200" b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 smtClean="0">
                          <a:latin typeface="+mn-ea"/>
                          <a:ea typeface="+mn-ea"/>
                        </a:rPr>
                        <a:t>时间</a:t>
                      </a:r>
                      <a:endParaRPr lang="zh-CN" altLang="en-US" sz="1200" b="1" i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 smtClean="0">
                          <a:latin typeface="+mn-ea"/>
                          <a:ea typeface="+mn-ea"/>
                        </a:rPr>
                        <a:t>公司名称</a:t>
                      </a:r>
                      <a:endParaRPr lang="zh-CN" altLang="en-US" sz="1200" b="1" i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i="0" dirty="0" smtClean="0">
                          <a:latin typeface="+mn-ea"/>
                          <a:ea typeface="+mn-ea"/>
                        </a:rPr>
                        <a:t>岗位</a:t>
                      </a:r>
                      <a:endParaRPr lang="zh-CN" altLang="en-US" sz="1200" b="1" i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 v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1" dirty="0" smtClean="0">
                          <a:latin typeface="+mn-ea"/>
                          <a:ea typeface="+mn-ea"/>
                        </a:rPr>
                        <a:t>2021.7-2022.3</a:t>
                      </a:r>
                      <a:r>
                        <a:rPr lang="zh-CN" altLang="en-US" sz="1200" b="0" i="1" dirty="0" smtClean="0">
                          <a:latin typeface="+mn-ea"/>
                          <a:ea typeface="+mn-ea"/>
                        </a:rPr>
                        <a:t>（实习）</a:t>
                      </a:r>
                      <a:r>
                        <a:rPr lang="en-US" altLang="zh-CN" sz="1200" b="0" i="1" baseline="0" dirty="0" smtClean="0">
                          <a:latin typeface="+mn-ea"/>
                          <a:ea typeface="+mn-ea"/>
                        </a:rPr>
                        <a:t>  2022.6-</a:t>
                      </a:r>
                      <a:r>
                        <a:rPr lang="zh-CN" altLang="en-US" sz="1200" b="0" i="1" dirty="0" smtClean="0">
                          <a:latin typeface="+mn-ea"/>
                          <a:ea typeface="+mn-ea"/>
                        </a:rPr>
                        <a:t>至今</a:t>
                      </a:r>
                      <a:endParaRPr lang="zh-CN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杭州海康威视数字技术有限公司</a:t>
                      </a:r>
                      <a:endParaRPr lang="zh-CN" altLang="en-US" sz="120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应用软件开发工程师</a:t>
                      </a:r>
                      <a:endParaRPr lang="zh-CN" altLang="en-US" sz="120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试用期培养计划及完成情况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586929"/>
            <a:ext cx="7532969" cy="409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 smtClean="0"/>
              <a:t>此部分请择重点进行阐述</a:t>
            </a:r>
            <a:endParaRPr lang="en-US" altLang="zh-CN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85315"/>
              </p:ext>
            </p:extLst>
          </p:nvPr>
        </p:nvGraphicFramePr>
        <p:xfrm>
          <a:off x="395536" y="1067399"/>
          <a:ext cx="8190581" cy="362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64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总体目标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tc gridSpan="5"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熟悉产品技术架构、代码结构和业务流程，掌握开发规范</a:t>
                      </a: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定制项目流程规范，掌握单元测试用例编写规范，掌握文档编写规范；</a:t>
                      </a:r>
                      <a:r>
                        <a:rPr lang="zh-CN" altLang="en-US" sz="1200" dirty="0" smtClean="0"/>
                        <a:t/>
                      </a:r>
                      <a:br>
                        <a:rPr lang="zh-CN" altLang="en-US" sz="1200" dirty="0" smtClean="0"/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通过模块开发任务检验学习成果和编码规范，协助处理一些现场问题及缺陷修复，培养代码设计能力，夯实技术基础；</a:t>
                      </a:r>
                      <a:r>
                        <a:rPr lang="zh-CN" altLang="en-US" sz="1200" dirty="0" smtClean="0"/>
                        <a:t/>
                      </a:r>
                      <a:br>
                        <a:rPr lang="zh-CN" altLang="en-US" sz="1200" dirty="0" smtClean="0"/>
                      </a:br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可以独立承担简单项目需求开发；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3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阶段目标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marL="91437" marR="91437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完成情况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9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2022-06-17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2022-07-04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熟悉环境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熟悉流程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掌握规范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了解产品及业务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参加公司组织的应届生培训。 </a:t>
                      </a: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参加二级部门组织的培训。（部门产品、业务知识等） </a:t>
                      </a: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编码规范学习，开发环境搭建。</a:t>
                      </a:r>
                      <a:endParaRPr lang="zh-CN" altLang="en-US" sz="1000" b="0" dirty="0">
                        <a:latin typeface="+mn-ea"/>
                        <a:ea typeface="+mn-ea"/>
                      </a:endParaRPr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146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第二阶段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7" marR="91437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2022-07-05</a:t>
                      </a:r>
                    </a:p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2022-10-16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熟悉项目流程和缺陷快速定位方法，提高开发能力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参与前端项目开发；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输出学习总结分享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具体工作及业绩展示（实例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数据等）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743553"/>
            <a:ext cx="3942107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项目经历、成果物展示等</a:t>
            </a:r>
            <a:endParaRPr lang="zh-CN" altLang="en-US" sz="1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07594"/>
              </p:ext>
            </p:extLst>
          </p:nvPr>
        </p:nvGraphicFramePr>
        <p:xfrm>
          <a:off x="251520" y="1070169"/>
          <a:ext cx="8556578" cy="403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7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项目名称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承担角色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工作内容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个人输出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项目效益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828"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_iDS-6708NX X_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工业听诊二期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部分开发者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1.</a:t>
                      </a:r>
                      <a:r>
                        <a:rPr lang="zh-CN" altLang="en-US" sz="900" dirty="0" smtClean="0"/>
                        <a:t>实时事件上报报警卡片，音频播放下载预览声纹图谱，播放及下载动效开发。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2.</a:t>
                      </a:r>
                      <a:r>
                        <a:rPr lang="zh-CN" altLang="en-US" sz="900" dirty="0" smtClean="0"/>
                        <a:t>音频事件搜索，翻页搜索，历史音频播放下载批量下载及取消，预览声纹图谱翻页功能。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3.</a:t>
                      </a:r>
                      <a:r>
                        <a:rPr lang="zh-CN" altLang="en-US" sz="900" dirty="0" smtClean="0"/>
                        <a:t>回放音频批量下载界面及功能。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按要求完成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输出集成测试用例</a:t>
                      </a:r>
                      <a:r>
                        <a:rPr lang="en-US" altLang="zh-CN" sz="900" dirty="0" smtClean="0"/>
                        <a:t>57</a:t>
                      </a:r>
                      <a:r>
                        <a:rPr lang="zh-CN" altLang="en-US" sz="900" dirty="0" smtClean="0"/>
                        <a:t>条</a:t>
                      </a:r>
                      <a:endParaRPr lang="en-US" altLang="zh-CN" sz="9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实时事件，历史事件，回放缺陷修改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目前系统测试结束，准备发布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hlinkClick r:id="rId3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3" action="ppaction://hlinkfile"/>
                        </a:rPr>
                        <a:t>\</a:t>
                      </a:r>
                      <a:r>
                        <a:rPr lang="zh-CN" altLang="en-US" sz="900" dirty="0" smtClean="0">
                          <a:hlinkClick r:id="rId3" action="ppaction://hlinkfile"/>
                        </a:rPr>
                        <a:t>工业听诊音频事件</a:t>
                      </a:r>
                      <a:r>
                        <a:rPr lang="en-US" altLang="zh-CN" sz="900" dirty="0" smtClean="0">
                          <a:hlinkClick r:id="rId3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3" action="ppaction://hlinkfile"/>
                        </a:rPr>
                        <a:t>png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>
                          <a:hlinkClick r:id="rId4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4" action="ppaction://hlinkfile"/>
                        </a:rPr>
                        <a:t>\</a:t>
                      </a:r>
                      <a:r>
                        <a:rPr lang="zh-CN" altLang="en-US" sz="900" dirty="0" smtClean="0">
                          <a:hlinkClick r:id="rId4" action="ppaction://hlinkfile"/>
                        </a:rPr>
                        <a:t>工业听诊音频回放</a:t>
                      </a:r>
                      <a:r>
                        <a:rPr lang="en-US" altLang="zh-CN" sz="900" dirty="0" smtClean="0">
                          <a:hlinkClick r:id="rId4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4" action="ppaction://hlinkfile"/>
                        </a:rPr>
                        <a:t>png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>
                          <a:hlinkClick r:id="rId3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3" action="ppaction://hlinkfile"/>
                        </a:rPr>
                        <a:t>\</a:t>
                      </a:r>
                      <a:r>
                        <a:rPr lang="zh-CN" altLang="en-US" sz="900" dirty="0" smtClean="0">
                          <a:hlinkClick r:id="rId3" action="ppaction://hlinkfile"/>
                        </a:rPr>
                        <a:t>工业听诊音频事件</a:t>
                      </a:r>
                      <a:r>
                        <a:rPr lang="en-US" altLang="zh-CN" sz="900" dirty="0" smtClean="0">
                          <a:hlinkClick r:id="rId3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3" action="ppaction://hlinkfile"/>
                        </a:rPr>
                        <a:t>png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11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开放平台优化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部分开发者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1.</a:t>
                      </a:r>
                      <a:r>
                        <a:rPr lang="zh-CN" altLang="en-US" sz="900" dirty="0" smtClean="0"/>
                        <a:t>智能应用</a:t>
                      </a:r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开放平台代码优化，</a:t>
                      </a:r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开放平台均用同一个窗口，优化报警小图及文字描述展示逻辑。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2.</a:t>
                      </a:r>
                      <a:r>
                        <a:rPr lang="zh-CN" altLang="en-US" sz="900" dirty="0" smtClean="0"/>
                        <a:t>优化悬浮框展示方法及逻辑。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3.</a:t>
                      </a:r>
                      <a:r>
                        <a:rPr lang="zh-CN" altLang="en-US" sz="900" dirty="0" smtClean="0"/>
                        <a:t>优化事件中心客户端</a:t>
                      </a:r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开放平台报警展示。解决历史遗留问题。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按要求完成</a:t>
                      </a:r>
                    </a:p>
                    <a:p>
                      <a:r>
                        <a:rPr lang="zh-CN" altLang="en-US" sz="900" dirty="0" smtClean="0"/>
                        <a:t>输出集成测试用例</a:t>
                      </a:r>
                      <a:r>
                        <a:rPr lang="en-US" altLang="zh-CN" sz="900" dirty="0" smtClean="0"/>
                        <a:t>44</a:t>
                      </a:r>
                      <a:r>
                        <a:rPr lang="zh-CN" altLang="en-US" sz="900" dirty="0" smtClean="0"/>
                        <a:t>条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/>
                        <a:t>智能应用及事件中心客户端缺陷修改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已结项，待合并基线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hlinkClick r:id="rId5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5" action="ppaction://hlinkfile"/>
                        </a:rPr>
                        <a:t>\AI</a:t>
                      </a:r>
                      <a:r>
                        <a:rPr lang="zh-CN" altLang="en-US" sz="900" dirty="0" smtClean="0">
                          <a:hlinkClick r:id="rId5" action="ppaction://hlinkfile"/>
                        </a:rPr>
                        <a:t>优化</a:t>
                      </a:r>
                      <a:r>
                        <a:rPr lang="en-US" altLang="zh-CN" sz="900" dirty="0" smtClean="0">
                          <a:hlinkClick r:id="rId5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5" action="ppaction://hlinkfile"/>
                        </a:rPr>
                        <a:t>png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343"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【AIOP】AI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开放平台超脑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v4.60.000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主要开发者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1.</a:t>
                      </a:r>
                      <a:r>
                        <a:rPr lang="zh-CN" altLang="en-US" sz="900" dirty="0" smtClean="0"/>
                        <a:t>数据检索</a:t>
                      </a:r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开放平台检索支持置信度检索；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2.</a:t>
                      </a:r>
                      <a:r>
                        <a:rPr lang="zh-CN" altLang="en-US" sz="900" dirty="0" smtClean="0"/>
                        <a:t>智能应用</a:t>
                      </a:r>
                      <a:r>
                        <a:rPr lang="en-US" altLang="zh-CN" sz="900" dirty="0" smtClean="0"/>
                        <a:t>AI</a:t>
                      </a:r>
                      <a:r>
                        <a:rPr lang="zh-CN" altLang="en-US" sz="900" dirty="0" smtClean="0"/>
                        <a:t>开放平台支持算法编排最优目标图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3.</a:t>
                      </a:r>
                      <a:r>
                        <a:rPr lang="zh-CN" altLang="en-US" sz="900" dirty="0" smtClean="0"/>
                        <a:t>数据检索新设备支持</a:t>
                      </a:r>
                      <a:r>
                        <a:rPr lang="en-US" altLang="zh-CN" sz="900" dirty="0" err="1" smtClean="0"/>
                        <a:t>AIOPDataUrl</a:t>
                      </a:r>
                      <a:r>
                        <a:rPr lang="zh-CN" altLang="en-US" sz="900" dirty="0" smtClean="0"/>
                        <a:t>字段，避免</a:t>
                      </a:r>
                      <a:r>
                        <a:rPr lang="en-US" altLang="zh-CN" sz="900" dirty="0" err="1" smtClean="0"/>
                        <a:t>AIOPData</a:t>
                      </a:r>
                      <a:r>
                        <a:rPr lang="zh-CN" altLang="en-US" sz="900" dirty="0" smtClean="0"/>
                        <a:t>报文过长的情况；订阅布防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按要求完成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已合并基线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hlinkClick r:id="rId6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6" action="ppaction://hlinkfile"/>
                        </a:rPr>
                        <a:t>\AI</a:t>
                      </a:r>
                      <a:r>
                        <a:rPr lang="zh-CN" altLang="en-US" sz="900" dirty="0" smtClean="0">
                          <a:hlinkClick r:id="rId6" action="ppaction://hlinkfile"/>
                        </a:rPr>
                        <a:t>产线</a:t>
                      </a:r>
                      <a:r>
                        <a:rPr lang="en-US" altLang="zh-CN" sz="900" dirty="0" smtClean="0">
                          <a:hlinkClick r:id="rId6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6" action="ppaction://hlinkfile"/>
                        </a:rPr>
                        <a:t>png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>
                          <a:hlinkClick r:id="rId7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7" action="ppaction://hlinkfile"/>
                        </a:rPr>
                        <a:t>\AI</a:t>
                      </a:r>
                      <a:r>
                        <a:rPr lang="zh-CN" altLang="en-US" sz="900" dirty="0" smtClean="0">
                          <a:hlinkClick r:id="rId7" action="ppaction://hlinkfile"/>
                        </a:rPr>
                        <a:t>产线最优目标</a:t>
                      </a:r>
                      <a:r>
                        <a:rPr lang="en-US" altLang="zh-CN" sz="900" dirty="0" smtClean="0">
                          <a:hlinkClick r:id="rId7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7" action="ppaction://hlinkfile"/>
                        </a:rPr>
                        <a:t>png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05">
                <a:tc>
                  <a:txBody>
                    <a:bodyPr/>
                    <a:lstStyle/>
                    <a:p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【V4.62】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大超脑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+X90 V4.62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软件开发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部分开发者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音频关键字部分需求开发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按要求完成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已发布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hlinkClick r:id="rId8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8" action="ppaction://hlinkfile"/>
                        </a:rPr>
                        <a:t>\</a:t>
                      </a:r>
                      <a:r>
                        <a:rPr lang="zh-CN" altLang="en-US" sz="900" dirty="0" smtClean="0">
                          <a:hlinkClick r:id="rId8" action="ppaction://hlinkfile"/>
                        </a:rPr>
                        <a:t>音频关键字</a:t>
                      </a:r>
                      <a:r>
                        <a:rPr lang="en-US" altLang="zh-CN" sz="900" dirty="0" smtClean="0">
                          <a:hlinkClick r:id="rId8" action="ppaction://hlinkfile"/>
                        </a:rPr>
                        <a:t>.</a:t>
                      </a:r>
                      <a:r>
                        <a:rPr lang="en-US" altLang="zh-CN" sz="900" dirty="0" err="1" smtClean="0">
                          <a:hlinkClick r:id="rId8" action="ppaction://hlinkfile"/>
                        </a:rPr>
                        <a:t>png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005">
                <a:tc>
                  <a:txBody>
                    <a:bodyPr/>
                    <a:lstStyle/>
                    <a:p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G5H8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</a:t>
                      </a:r>
                      <a:r>
                        <a:rPr lang="en-US" altLang="zh-CN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</a:t>
                      </a:r>
                      <a:r>
                        <a:rPr lang="zh-CN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行业水尺枪球产品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主要开发者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接入水尺水位检测事件和水尺雨量检测事件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按要求完成</a:t>
                      </a:r>
                    </a:p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已合并基线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716"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3.9.0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部分开发者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1.</a:t>
                      </a:r>
                      <a:r>
                        <a:rPr lang="zh-CN" altLang="en-US" sz="900" dirty="0" smtClean="0"/>
                        <a:t>增加在线客服入口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2.</a:t>
                      </a:r>
                      <a:r>
                        <a:rPr lang="zh-CN" altLang="en-US" sz="900" dirty="0" smtClean="0"/>
                        <a:t>增加自动备份删除功能，自定义保存时间</a:t>
                      </a:r>
                      <a:endParaRPr lang="en-US" altLang="zh-CN" sz="900" dirty="0" smtClean="0"/>
                    </a:p>
                    <a:p>
                      <a:r>
                        <a:rPr lang="en-US" altLang="zh-CN" sz="900" dirty="0" smtClean="0"/>
                        <a:t>3.</a:t>
                      </a:r>
                      <a:r>
                        <a:rPr lang="zh-CN" altLang="en-US" sz="900" dirty="0" smtClean="0"/>
                        <a:t>磁盘剩余空间提示，安全问题更换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按要求完成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/>
                        <a:t>输出集成测试用例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hlinkClick r:id="rId9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9" action="ppaction://hlinkfile"/>
                        </a:rPr>
                        <a:t>\3.9.png</a:t>
                      </a:r>
                      <a:endParaRPr lang="en-US" altLang="zh-CN" sz="900" dirty="0" smtClean="0"/>
                    </a:p>
                    <a:p>
                      <a:r>
                        <a:rPr lang="zh-CN" altLang="en-US" sz="900" dirty="0" smtClean="0">
                          <a:hlinkClick r:id="rId10" action="ppaction://hlinkfile"/>
                        </a:rPr>
                        <a:t>配图</a:t>
                      </a:r>
                      <a:r>
                        <a:rPr lang="en-US" altLang="zh-CN" sz="900" dirty="0" smtClean="0">
                          <a:hlinkClick r:id="rId10" action="ppaction://hlinkfile"/>
                        </a:rPr>
                        <a:t>\3.9_2.png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重点工作总结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743553"/>
            <a:ext cx="3942107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工作亮点及不足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1103593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dk1"/>
                </a:solidFill>
              </a:rPr>
              <a:t>行业</a:t>
            </a:r>
            <a:r>
              <a:rPr lang="en-US" altLang="zh-CN" sz="1200" dirty="0">
                <a:solidFill>
                  <a:schemeClr val="dk1"/>
                </a:solidFill>
              </a:rPr>
              <a:t>_iDS-6708NX X_</a:t>
            </a:r>
            <a:r>
              <a:rPr lang="zh-CN" altLang="en-US" sz="1200" dirty="0">
                <a:solidFill>
                  <a:schemeClr val="dk1"/>
                </a:solidFill>
              </a:rPr>
              <a:t>工业听诊二</a:t>
            </a:r>
            <a:r>
              <a:rPr lang="zh-CN" altLang="en-US" sz="1200" dirty="0" smtClean="0">
                <a:solidFill>
                  <a:schemeClr val="dk1"/>
                </a:solidFill>
              </a:rPr>
              <a:t>期</a:t>
            </a:r>
            <a:r>
              <a:rPr lang="zh-CN" altLang="en-US" sz="1200" dirty="0" smtClean="0"/>
              <a:t>项目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zh-CN" altLang="en-US" sz="1200" dirty="0" smtClean="0"/>
              <a:t>工作亮点：</a:t>
            </a:r>
            <a:endParaRPr lang="en-US" altLang="zh-CN" sz="1200" dirty="0" smtClean="0"/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通过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研究学习，掌握各类开发技术，加大时间投入，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</a:t>
            </a:r>
            <a:r>
              <a:rPr lang="zh-CN" altLang="en-US" sz="1200" dirty="0"/>
              <a:t>工业</a:t>
            </a:r>
            <a:r>
              <a:rPr lang="zh-CN" altLang="en-US" sz="1200" dirty="0" smtClean="0"/>
              <a:t>听诊项目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的实时报警及音频事件开发编码，达到了导师及组内的要求。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并且思考更为合适合理的实现方法，例如播放动效。在实时报警下载到播放的一段时间内，直接用播放动效并不合理，于是加入了下载的动效。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目前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开发完成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，系统测试阶段结束，准备发布。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工作收获：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在工作中进步最快的就是定位缺陷的能力，从拿到缺陷开始，分析该缺陷是属于哪个模块的，再进一步深入定位，比如搜索关键字或者跳转主要逻辑和界面，再分析造成缺陷的原因，从根源上解决缺陷。当然也有的缺陷需要从别的地方来判断，例如客户端图片显示失败，我通过抓包分析设备传了图片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下载也是能成功打开的，但是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qt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加载失败，总不能去研究</a:t>
            </a:r>
            <a:r>
              <a:rPr lang="en-US" altLang="zh-CN" sz="12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qt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源码，于是分析这张图片它一定是正确的吗，它是否是严格的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JPEG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格式的，于是以十六进制打开图片，发现不是以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FFD9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结尾，只是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windows</a:t>
            </a:r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能够兼容这种情况。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不足：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开发经验尚浅，规范还需多加注意，沟通的方式方法还有待提升。</a:t>
            </a:r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多个项目并行，工作分配需要提高效率。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6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kern="0" dirty="0">
                <a:solidFill>
                  <a:schemeClr val="tx1"/>
                </a:solidFill>
              </a:rPr>
              <a:t>自我评价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55576" y="915566"/>
            <a:ext cx="3350744" cy="38027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个人优势：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开发工作量合格，入职至今有效代码量过万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对自己的项目负责，能够及时解决问题和完成工作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肯学习，开发方面有诸多值得学习的地方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试用期内所担任的各项学习与工作任务均顺利完成，无拖延，无重大缺陷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chemeClr val="tx1"/>
                </a:solidFill>
              </a:rPr>
              <a:t>有较大的恒心。多语言翻译脚本需要较为多的环境配置，但是我在配置完所有条件后依然无法刷脚本，所以我就一步步调试修改脚本，耗费了一个下午的时间修改成我能够运行的版本，目前组内的多语言翻译也是我在负责。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987415" y="902466"/>
            <a:ext cx="3329001" cy="3815832"/>
          </a:xfrm>
          <a:prstGeom prst="rect">
            <a:avLst/>
          </a:prstGeom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p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-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400" kern="0" dirty="0" smtClean="0"/>
              <a:t>不足及改进计划：</a:t>
            </a:r>
            <a:endParaRPr lang="en-US" altLang="zh-CN" sz="140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开发逻辑思维方面目前还较欠缺</a:t>
            </a:r>
            <a:r>
              <a:rPr lang="zh-CN" altLang="en-US" sz="1200" dirty="0" smtClean="0"/>
              <a:t>。需要跟随导师继续学习联系</a:t>
            </a:r>
            <a:endParaRPr lang="en-US" altLang="zh-CN" sz="120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没有较为整体完善的产品观念，开发设计只针对当前业务</a:t>
            </a:r>
            <a:r>
              <a:rPr lang="zh-CN" altLang="en-US" sz="1200" dirty="0" smtClean="0"/>
              <a:t>。需要针对性的去学习这方面的知识。</a:t>
            </a:r>
            <a:endParaRPr lang="en-US" altLang="zh-CN" sz="120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200" dirty="0"/>
              <a:t>工作效率较低，不能很好的安排自己的时间，分清工作上事情的先后，合理的去依次解决</a:t>
            </a:r>
            <a:r>
              <a:rPr lang="zh-CN" altLang="en-US" sz="1200" dirty="0" smtClean="0"/>
              <a:t>。需要锻炼自己在忙碌及有一定压力的情况下的工作安排。</a:t>
            </a:r>
            <a:endParaRPr lang="en-US" altLang="zh-CN" sz="12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32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kern="0" dirty="0"/>
              <a:t>未来工作</a:t>
            </a:r>
            <a:r>
              <a:rPr lang="zh-CN" altLang="en-US" kern="0" dirty="0" smtClean="0"/>
              <a:t>规划</a:t>
            </a:r>
            <a:endParaRPr lang="zh-CN" altLang="en-US" kern="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743553"/>
            <a:ext cx="3942107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目标及计划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041618"/>
              </p:ext>
            </p:extLst>
          </p:nvPr>
        </p:nvGraphicFramePr>
        <p:xfrm>
          <a:off x="827584" y="1203598"/>
          <a:ext cx="7200800" cy="34563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短期目标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长期目标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         针对该目标，短期内的主要计划为通过参与项目开发增加开发经验，同时在业余时间深入学习各类开发技术，在思考中学习，开阔技术视野，研究学习团队最需要的技术。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         针对该目标，未来的计划为步步推进，从成为小组内的</a:t>
                      </a:r>
                      <a:r>
                        <a:rPr lang="en-US" altLang="zh-CN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“</a:t>
                      </a:r>
                      <a:r>
                        <a:rPr lang="zh-CN" altLang="en-US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技术专家</a:t>
                      </a:r>
                      <a:r>
                        <a:rPr lang="en-US" altLang="zh-CN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”</a:t>
                      </a:r>
                      <a:r>
                        <a:rPr lang="zh-CN" altLang="en-US" kern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+mn-ea"/>
                        </a:rPr>
                        <a:t>开始，每上一个台阶都以当前的高度和视野看向更高的层次，在思考中工作，让每一次开发经历都更有质量。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kern="0" dirty="0"/>
              <a:t>一点建议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51520" y="743553"/>
            <a:ext cx="3942107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针对部门</a:t>
            </a:r>
            <a:r>
              <a:rPr lang="en-US" altLang="zh-CN" sz="1200" dirty="0"/>
              <a:t>/</a:t>
            </a:r>
            <a:r>
              <a:rPr lang="zh-CN" altLang="en-US" sz="1200" dirty="0"/>
              <a:t>组内的建议</a:t>
            </a:r>
            <a:endParaRPr lang="en-US" altLang="zh-CN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113159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组内可以多开展些技术分享会及业务分享会的培训。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8926</TotalTime>
  <Words>1507</Words>
  <Application>Microsoft Office PowerPoint</Application>
  <PresentationFormat>全屏显示(16:9)</PresentationFormat>
  <Paragraphs>177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Wingdings</vt:lpstr>
      <vt:lpstr>Office 主题</vt:lpstr>
      <vt:lpstr>2_自定义设计方案</vt:lpstr>
      <vt:lpstr>3_自定义设计方案</vt:lpstr>
      <vt:lpstr>1_自定义设计方案</vt:lpstr>
      <vt:lpstr>国际业务中心  新员工 孙龙晖   转正答辩</vt:lpstr>
      <vt:lpstr>PowerPoint 演示文稿</vt:lpstr>
      <vt:lpstr>个人介绍</vt:lpstr>
      <vt:lpstr>试用期培养计划及完成情况</vt:lpstr>
      <vt:lpstr>具体工作及业绩展示（实例&amp;数据等）</vt:lpstr>
      <vt:lpstr>重点工作总结</vt:lpstr>
      <vt:lpstr>自我评价</vt:lpstr>
      <vt:lpstr>未来工作规划</vt:lpstr>
      <vt:lpstr>一点建议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范丽媛</dc:creator>
  <cp:lastModifiedBy>朱鑫磊</cp:lastModifiedBy>
  <cp:revision>182</cp:revision>
  <dcterms:created xsi:type="dcterms:W3CDTF">2018-12-13T06:55:00Z</dcterms:created>
  <dcterms:modified xsi:type="dcterms:W3CDTF">2022-12-02T10:01:04Z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