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F124-2539-4578-AA16-3EE053294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5FCB8-D484-82B6-1B00-5A17DF1EF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E7C96-D73C-ED43-4ABA-3238FB7F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1E58-E6E8-4446-AF06-B5F931DACE3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4196A-570E-EC91-BF73-2C0CA77F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1E79D-11D7-52C3-1E89-5C8CDDB8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B93C-3B44-4561-96A1-BD846AE4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3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F9AE-71AC-9F2A-4848-15A85571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65464-FB82-68B9-0447-DFD300E55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C0A52-7F9C-C675-D247-FB31F26C4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1E58-E6E8-4446-AF06-B5F931DACE3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B1190-9093-398F-A38E-4493A725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297B4-E91A-1A31-84AE-6527B4A8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B93C-3B44-4561-96A1-BD846AE4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8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54726-E7E3-950D-8AF9-39F2C283C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673E3-79C3-0DA3-F60E-B3F33F345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644DC-E295-A910-8B32-2AD772A6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1E58-E6E8-4446-AF06-B5F931DACE3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6D638-F4FB-EB12-08FE-AB3F880A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853E6-2219-0507-FDE9-6D78F31B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B93C-3B44-4561-96A1-BD846AE4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9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15DD-AB12-FF88-29B4-41419AF8B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A1021-B5DE-3E1C-369B-B1F099957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8DAEF-4E15-5F50-2FCA-03D553E60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1E58-E6E8-4446-AF06-B5F931DACE3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3F109-F38A-B8B1-BA6F-EFDF94A5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CCFE2-393E-EA71-6921-9901DFAF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B93C-3B44-4561-96A1-BD846AE4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8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8C21-B1F2-B34E-42C6-5E0DAE9EB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EA599-C3BF-C2D7-8A95-8F0177BBD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B0D5C-371C-8E2B-0898-EF157A45A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1E58-E6E8-4446-AF06-B5F931DACE3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8CDE2-3B7C-2ECF-6E68-EAE4C693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8326A-80E4-9B40-7498-38411325E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B93C-3B44-4561-96A1-BD846AE4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0F7C-D9D2-786E-F62C-AE0160CC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FEE35-E8CF-7734-7C44-C6C0BAE43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7DD4C-4F86-9CE9-7CFE-ABBF89409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F9A18-4978-6304-A13F-8B16F9E8A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1E58-E6E8-4446-AF06-B5F931DACE3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FC740-00CD-3150-3F61-26748EC3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E2F95-F0F8-0628-F19B-7A353DB4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B93C-3B44-4561-96A1-BD846AE4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7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0522-5802-EDDD-C178-BA93E251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32E7D-ECB4-EA8E-9D2C-D2397422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79B91-6488-A600-85C0-794935B0F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C29BAD-F904-E2F0-97C5-3D07BA2DF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B6AAE6-9CC2-B551-7B85-48FAF5A99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1A58A-802B-F20D-9A72-0DE27CD8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1E58-E6E8-4446-AF06-B5F931DACE3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E1E0AB-B2AF-B895-142D-EC09E408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6B559C-0774-F069-8899-9B43FE63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B93C-3B44-4561-96A1-BD846AE4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9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95F2E-CE5D-03B5-17F1-7B34E286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56E0B-C992-9C8F-6077-B6BB3F46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1E58-E6E8-4446-AF06-B5F931DACE3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0E46F-D701-E0F8-EF53-48F65222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A08FD-7C47-6FCA-17E2-B2805E922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B93C-3B44-4561-96A1-BD846AE4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4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4A82B7-558B-F1CB-C389-EC492FD3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1E58-E6E8-4446-AF06-B5F931DACE3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8629FC-D9E1-44DB-98AC-718C1D1E7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D7AED-D2F5-33AC-A4BE-9F563179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B93C-3B44-4561-96A1-BD846AE4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3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E7253-6C19-608C-2F1F-C0262B971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30B49-B075-7713-30B9-FBD8B8CB0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5C430-1ABA-BA42-241E-977044DAD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F5277-DABF-C727-62C6-D39B113F5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1E58-E6E8-4446-AF06-B5F931DACE3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5B7EE-B4FF-5730-732A-86D044B7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9944B-9C31-610A-DB7C-AD44274D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B93C-3B44-4561-96A1-BD846AE4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4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6FC43-C866-A43F-D033-FFA4FF694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FBF2E-C7D0-E00A-0527-50BAB3CF5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EE267-973D-FC80-501C-2E223C20C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886FB-2CFF-D8CB-D923-94454D06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1E58-E6E8-4446-AF06-B5F931DACE3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585E9-2E65-F968-5A99-06B0B20DD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286AF-80C0-A13E-8E6E-F9BB1884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B93C-3B44-4561-96A1-BD846AE4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2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45E750-B7F7-CB93-5278-CE13761A3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1DCA6-59CE-2F5E-0FFC-8A2C1F13A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36388-046E-115F-B2FB-DA6A48A9D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61E58-E6E8-4446-AF06-B5F931DACE3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CF204-D5D2-3FBC-4A8C-1536C27A8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2C2C5-FF35-A4B3-F32E-9220051D2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6B93C-3B44-4561-96A1-BD846AE4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1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137CB1-2DB7-6163-F2A9-2C3658324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6" y="1540981"/>
            <a:ext cx="11975868" cy="37760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8658412-9E8C-90A2-BB62-46C343ED3963}"/>
              </a:ext>
            </a:extLst>
          </p:cNvPr>
          <p:cNvSpPr/>
          <p:nvPr/>
        </p:nvSpPr>
        <p:spPr>
          <a:xfrm>
            <a:off x="2629469" y="1763972"/>
            <a:ext cx="391235" cy="31264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1457FF-9A80-3C72-000E-7743A6112799}"/>
              </a:ext>
            </a:extLst>
          </p:cNvPr>
          <p:cNvSpPr txBox="1"/>
          <p:nvPr/>
        </p:nvSpPr>
        <p:spPr>
          <a:xfrm>
            <a:off x="3189027" y="3690072"/>
            <a:ext cx="238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 values are zeroed out when Reset = 1</a:t>
            </a:r>
          </a:p>
        </p:txBody>
      </p:sp>
    </p:spTree>
    <p:extLst>
      <p:ext uri="{BB962C8B-B14F-4D97-AF65-F5344CB8AC3E}">
        <p14:creationId xmlns:p14="http://schemas.microsoft.com/office/powerpoint/2010/main" val="428267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137CB1-2DB7-6163-F2A9-2C3658324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6" y="1540981"/>
            <a:ext cx="11975868" cy="37760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8658412-9E8C-90A2-BB62-46C343ED3963}"/>
              </a:ext>
            </a:extLst>
          </p:cNvPr>
          <p:cNvSpPr/>
          <p:nvPr/>
        </p:nvSpPr>
        <p:spPr>
          <a:xfrm>
            <a:off x="3280012" y="1869743"/>
            <a:ext cx="873457" cy="1665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1457FF-9A80-3C72-000E-7743A6112799}"/>
              </a:ext>
            </a:extLst>
          </p:cNvPr>
          <p:cNvSpPr txBox="1"/>
          <p:nvPr/>
        </p:nvSpPr>
        <p:spPr>
          <a:xfrm>
            <a:off x="3189027" y="3690072"/>
            <a:ext cx="2388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register_select</a:t>
            </a:r>
            <a:r>
              <a:rPr lang="en-US" dirty="0">
                <a:solidFill>
                  <a:schemeClr val="bg1"/>
                </a:solidFill>
              </a:rPr>
              <a:t> has same data as </a:t>
            </a:r>
            <a:r>
              <a:rPr lang="en-US" dirty="0" err="1">
                <a:solidFill>
                  <a:schemeClr val="bg1"/>
                </a:solidFill>
              </a:rPr>
              <a:t>cpu_bus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cpu_bus</a:t>
            </a:r>
            <a:r>
              <a:rPr lang="en-US" dirty="0">
                <a:solidFill>
                  <a:schemeClr val="bg1"/>
                </a:solidFill>
              </a:rPr>
              <a:t> data loaded on rising edge</a:t>
            </a:r>
          </a:p>
        </p:txBody>
      </p:sp>
    </p:spTree>
    <p:extLst>
      <p:ext uri="{BB962C8B-B14F-4D97-AF65-F5344CB8AC3E}">
        <p14:creationId xmlns:p14="http://schemas.microsoft.com/office/powerpoint/2010/main" val="228128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957351-DB09-9A6F-FFB1-5CD1CB788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54" y="1645765"/>
            <a:ext cx="11911092" cy="35664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BF5A35-8A4A-B504-2A39-7590810A1463}"/>
              </a:ext>
            </a:extLst>
          </p:cNvPr>
          <p:cNvSpPr/>
          <p:nvPr/>
        </p:nvSpPr>
        <p:spPr>
          <a:xfrm>
            <a:off x="7178664" y="4523388"/>
            <a:ext cx="900776" cy="3408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81A2B-1FBB-7AF5-8242-4B138BE630C0}"/>
              </a:ext>
            </a:extLst>
          </p:cNvPr>
          <p:cNvSpPr txBox="1"/>
          <p:nvPr/>
        </p:nvSpPr>
        <p:spPr>
          <a:xfrm>
            <a:off x="7629052" y="3284720"/>
            <a:ext cx="238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R0 loaded with all 1s</a:t>
            </a:r>
          </a:p>
        </p:txBody>
      </p:sp>
    </p:spTree>
    <p:extLst>
      <p:ext uri="{BB962C8B-B14F-4D97-AF65-F5344CB8AC3E}">
        <p14:creationId xmlns:p14="http://schemas.microsoft.com/office/powerpoint/2010/main" val="91728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D1E82E-B9ED-52A8-4837-DAD27300E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07" y="1661007"/>
            <a:ext cx="11945385" cy="35359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8EC32-C0A4-907B-5C49-021B31792530}"/>
              </a:ext>
            </a:extLst>
          </p:cNvPr>
          <p:cNvSpPr txBox="1"/>
          <p:nvPr/>
        </p:nvSpPr>
        <p:spPr>
          <a:xfrm>
            <a:off x="3396417" y="3181024"/>
            <a:ext cx="2388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Register content loaded into </a:t>
            </a:r>
            <a:r>
              <a:rPr lang="en-US" dirty="0" err="1">
                <a:solidFill>
                  <a:schemeClr val="bg1"/>
                </a:solidFill>
              </a:rPr>
              <a:t>cpu_bus</a:t>
            </a:r>
            <a:r>
              <a:rPr lang="en-US" dirty="0">
                <a:solidFill>
                  <a:schemeClr val="bg1"/>
                </a:solidFill>
              </a:rPr>
              <a:t> now that Rout =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2FE0B1-A091-38EE-4375-B44E16EF7233}"/>
              </a:ext>
            </a:extLst>
          </p:cNvPr>
          <p:cNvSpPr/>
          <p:nvPr/>
        </p:nvSpPr>
        <p:spPr>
          <a:xfrm>
            <a:off x="2710359" y="2187020"/>
            <a:ext cx="1852214" cy="8107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5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B69F-47CF-EAD8-C885-65C0F357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441FA-370E-7CB6-6AD7-225AC1DF2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839C2-B77D-59DB-703C-C8B73A44A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59" y="1664817"/>
            <a:ext cx="11907282" cy="3528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5728E8-64BF-27A3-92FD-D91F23F24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59" y="1664817"/>
            <a:ext cx="11907282" cy="35283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FBFA358-305E-9901-FA4D-C8EA2D8DD057}"/>
              </a:ext>
            </a:extLst>
          </p:cNvPr>
          <p:cNvSpPr/>
          <p:nvPr/>
        </p:nvSpPr>
        <p:spPr>
          <a:xfrm>
            <a:off x="9601352" y="2012156"/>
            <a:ext cx="900776" cy="8253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4B96A-DE52-E6C1-1F73-EAE82DBF536A}"/>
              </a:ext>
            </a:extLst>
          </p:cNvPr>
          <p:cNvSpPr txBox="1"/>
          <p:nvPr/>
        </p:nvSpPr>
        <p:spPr>
          <a:xfrm>
            <a:off x="9005365" y="3077964"/>
            <a:ext cx="238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Cpu_bus</a:t>
            </a:r>
            <a:r>
              <a:rPr lang="en-US" dirty="0">
                <a:solidFill>
                  <a:schemeClr val="bg1"/>
                </a:solidFill>
              </a:rPr>
              <a:t> is all 1s when R0 is selected</a:t>
            </a:r>
          </a:p>
        </p:txBody>
      </p:sp>
    </p:spTree>
    <p:extLst>
      <p:ext uri="{BB962C8B-B14F-4D97-AF65-F5344CB8AC3E}">
        <p14:creationId xmlns:p14="http://schemas.microsoft.com/office/powerpoint/2010/main" val="407584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5F76-FD93-C626-B299-267E819E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DB940-F8C5-D3C7-2F59-C33363186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AADD20-E88A-7A8A-C94A-F318C1DB7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23" y="1641955"/>
            <a:ext cx="11933954" cy="35740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9AF4F2-3F67-B59D-99F9-084CCA154564}"/>
              </a:ext>
            </a:extLst>
          </p:cNvPr>
          <p:cNvSpPr/>
          <p:nvPr/>
        </p:nvSpPr>
        <p:spPr>
          <a:xfrm>
            <a:off x="2982187" y="1884775"/>
            <a:ext cx="8595663" cy="9858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E46199-C306-A0DA-A8AB-7D6DA76DFA4B}"/>
              </a:ext>
            </a:extLst>
          </p:cNvPr>
          <p:cNvSpPr txBox="1"/>
          <p:nvPr/>
        </p:nvSpPr>
        <p:spPr>
          <a:xfrm>
            <a:off x="5839084" y="3705761"/>
            <a:ext cx="2554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Cpu_bus</a:t>
            </a:r>
            <a:r>
              <a:rPr lang="en-US" dirty="0">
                <a:solidFill>
                  <a:schemeClr val="bg1"/>
                </a:solidFill>
              </a:rPr>
              <a:t> loaded with the selected register value now that </a:t>
            </a:r>
            <a:r>
              <a:rPr lang="en-US" dirty="0" err="1">
                <a:solidFill>
                  <a:schemeClr val="bg1"/>
                </a:solidFill>
              </a:rPr>
              <a:t>BAout</a:t>
            </a:r>
            <a:r>
              <a:rPr lang="en-US" dirty="0">
                <a:solidFill>
                  <a:schemeClr val="bg1"/>
                </a:solidFill>
              </a:rPr>
              <a:t> =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909A38-3E82-042E-9B4C-301190127156}"/>
              </a:ext>
            </a:extLst>
          </p:cNvPr>
          <p:cNvSpPr/>
          <p:nvPr/>
        </p:nvSpPr>
        <p:spPr>
          <a:xfrm>
            <a:off x="2996327" y="1884775"/>
            <a:ext cx="8595663" cy="9858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E87871-FC1F-E5B3-A31F-F1078E2499B6}"/>
              </a:ext>
            </a:extLst>
          </p:cNvPr>
          <p:cNvSpPr txBox="1"/>
          <p:nvPr/>
        </p:nvSpPr>
        <p:spPr>
          <a:xfrm>
            <a:off x="5853224" y="3705761"/>
            <a:ext cx="2554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Cpu_bus</a:t>
            </a:r>
            <a:r>
              <a:rPr lang="en-US" dirty="0">
                <a:solidFill>
                  <a:schemeClr val="bg1"/>
                </a:solidFill>
              </a:rPr>
              <a:t> loaded with the selected register value now that </a:t>
            </a:r>
            <a:r>
              <a:rPr lang="en-US" dirty="0" err="1">
                <a:solidFill>
                  <a:schemeClr val="bg1"/>
                </a:solidFill>
              </a:rPr>
              <a:t>BAout</a:t>
            </a:r>
            <a:r>
              <a:rPr lang="en-US" dirty="0">
                <a:solidFill>
                  <a:schemeClr val="bg1"/>
                </a:solidFill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268993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823FA-33A4-C31E-BB4A-D2B3DBE72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758CB-8CBE-9D38-C7CD-40AAAAB65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2B06BD-526D-9966-E30C-4947F2D10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5" y="1662912"/>
            <a:ext cx="11872989" cy="35321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AB8801-0554-C1D0-BC85-DF8B3364DA31}"/>
              </a:ext>
            </a:extLst>
          </p:cNvPr>
          <p:cNvSpPr/>
          <p:nvPr/>
        </p:nvSpPr>
        <p:spPr>
          <a:xfrm>
            <a:off x="10358652" y="1884775"/>
            <a:ext cx="659642" cy="9858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E8D41-1455-81E0-16C7-D6FCBD244BBB}"/>
              </a:ext>
            </a:extLst>
          </p:cNvPr>
          <p:cNvSpPr txBox="1"/>
          <p:nvPr/>
        </p:nvSpPr>
        <p:spPr>
          <a:xfrm>
            <a:off x="9411328" y="3255385"/>
            <a:ext cx="2554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Cpu_bus</a:t>
            </a:r>
            <a:r>
              <a:rPr lang="en-US" dirty="0">
                <a:solidFill>
                  <a:schemeClr val="bg1"/>
                </a:solidFill>
              </a:rPr>
              <a:t> is now all 0s when R0 is selected</a:t>
            </a:r>
          </a:p>
        </p:txBody>
      </p:sp>
    </p:spTree>
    <p:extLst>
      <p:ext uri="{BB962C8B-B14F-4D97-AF65-F5344CB8AC3E}">
        <p14:creationId xmlns:p14="http://schemas.microsoft.com/office/powerpoint/2010/main" val="79365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94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Hernandez</dc:creator>
  <cp:lastModifiedBy>Spencer Hernandez</cp:lastModifiedBy>
  <cp:revision>1</cp:revision>
  <dcterms:created xsi:type="dcterms:W3CDTF">2023-02-13T20:01:22Z</dcterms:created>
  <dcterms:modified xsi:type="dcterms:W3CDTF">2023-02-13T20:24:13Z</dcterms:modified>
</cp:coreProperties>
</file>