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F765D2-8DC9-4C22-9D3F-D796B2BAA207}" v="20" dt="2023-02-20T00:01:45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encer Hernandez" userId="1fc156c6a0efd762" providerId="LiveId" clId="{9DF765D2-8DC9-4C22-9D3F-D796B2BAA207}"/>
    <pc:docChg chg="custSel addSld modSld">
      <pc:chgData name="Spencer Hernandez" userId="1fc156c6a0efd762" providerId="LiveId" clId="{9DF765D2-8DC9-4C22-9D3F-D796B2BAA207}" dt="2023-02-20T00:02:04.787" v="384" actId="14100"/>
      <pc:docMkLst>
        <pc:docMk/>
      </pc:docMkLst>
      <pc:sldChg chg="addSp modSp mod">
        <pc:chgData name="Spencer Hernandez" userId="1fc156c6a0efd762" providerId="LiveId" clId="{9DF765D2-8DC9-4C22-9D3F-D796B2BAA207}" dt="2023-02-19T23:44:49.023" v="78" actId="1076"/>
        <pc:sldMkLst>
          <pc:docMk/>
          <pc:sldMk cId="4014767598" sldId="256"/>
        </pc:sldMkLst>
        <pc:spChg chg="add mod">
          <ac:chgData name="Spencer Hernandez" userId="1fc156c6a0efd762" providerId="LiveId" clId="{9DF765D2-8DC9-4C22-9D3F-D796B2BAA207}" dt="2023-02-19T23:35:41.909" v="7" actId="20577"/>
          <ac:spMkLst>
            <pc:docMk/>
            <pc:sldMk cId="4014767598" sldId="256"/>
            <ac:spMk id="20" creationId="{59556E42-7A92-5802-7E66-7DFF8AD9F598}"/>
          </ac:spMkLst>
        </pc:spChg>
        <pc:spChg chg="add mod">
          <ac:chgData name="Spencer Hernandez" userId="1fc156c6a0efd762" providerId="LiveId" clId="{9DF765D2-8DC9-4C22-9D3F-D796B2BAA207}" dt="2023-02-19T23:44:47.189" v="77" actId="14100"/>
          <ac:spMkLst>
            <pc:docMk/>
            <pc:sldMk cId="4014767598" sldId="256"/>
            <ac:spMk id="21" creationId="{0FD6ACCF-A99B-251F-10E1-D21859DFE572}"/>
          </ac:spMkLst>
        </pc:spChg>
        <pc:spChg chg="add mod">
          <ac:chgData name="Spencer Hernandez" userId="1fc156c6a0efd762" providerId="LiveId" clId="{9DF765D2-8DC9-4C22-9D3F-D796B2BAA207}" dt="2023-02-19T23:44:49.023" v="78" actId="1076"/>
          <ac:spMkLst>
            <pc:docMk/>
            <pc:sldMk cId="4014767598" sldId="256"/>
            <ac:spMk id="22" creationId="{8B145B43-2F2B-8CA0-F3BA-DCC3629CAEDC}"/>
          </ac:spMkLst>
        </pc:spChg>
        <pc:spChg chg="add mod">
          <ac:chgData name="Spencer Hernandez" userId="1fc156c6a0efd762" providerId="LiveId" clId="{9DF765D2-8DC9-4C22-9D3F-D796B2BAA207}" dt="2023-02-19T23:39:47.940" v="26" actId="1076"/>
          <ac:spMkLst>
            <pc:docMk/>
            <pc:sldMk cId="4014767598" sldId="256"/>
            <ac:spMk id="23" creationId="{7AC072B5-5762-9C1D-CDF4-12892647E6C1}"/>
          </ac:spMkLst>
        </pc:spChg>
        <pc:spChg chg="add mod">
          <ac:chgData name="Spencer Hernandez" userId="1fc156c6a0efd762" providerId="LiveId" clId="{9DF765D2-8DC9-4C22-9D3F-D796B2BAA207}" dt="2023-02-19T23:40:24.347" v="55" actId="1076"/>
          <ac:spMkLst>
            <pc:docMk/>
            <pc:sldMk cId="4014767598" sldId="256"/>
            <ac:spMk id="24" creationId="{AD9E2BF1-63BC-D655-DAF2-D807BE86F4DA}"/>
          </ac:spMkLst>
        </pc:spChg>
      </pc:sldChg>
      <pc:sldChg chg="addSp modSp mod">
        <pc:chgData name="Spencer Hernandez" userId="1fc156c6a0efd762" providerId="LiveId" clId="{9DF765D2-8DC9-4C22-9D3F-D796B2BAA207}" dt="2023-02-19T23:51:39.376" v="215" actId="20577"/>
        <pc:sldMkLst>
          <pc:docMk/>
          <pc:sldMk cId="2192620654" sldId="257"/>
        </pc:sldMkLst>
        <pc:spChg chg="add mod">
          <ac:chgData name="Spencer Hernandez" userId="1fc156c6a0efd762" providerId="LiveId" clId="{9DF765D2-8DC9-4C22-9D3F-D796B2BAA207}" dt="2023-02-19T23:44:57.827" v="79" actId="14100"/>
          <ac:spMkLst>
            <pc:docMk/>
            <pc:sldMk cId="2192620654" sldId="257"/>
            <ac:spMk id="7" creationId="{EC20FE8C-E5E6-0D5F-3B69-390ABB1918FA}"/>
          </ac:spMkLst>
        </pc:spChg>
        <pc:spChg chg="add mod">
          <ac:chgData name="Spencer Hernandez" userId="1fc156c6a0efd762" providerId="LiveId" clId="{9DF765D2-8DC9-4C22-9D3F-D796B2BAA207}" dt="2023-02-19T23:41:40.049" v="74" actId="14100"/>
          <ac:spMkLst>
            <pc:docMk/>
            <pc:sldMk cId="2192620654" sldId="257"/>
            <ac:spMk id="8" creationId="{AFDB81F9-65FB-D577-04BE-7FF7A326D096}"/>
          </ac:spMkLst>
        </pc:spChg>
        <pc:spChg chg="add mod">
          <ac:chgData name="Spencer Hernandez" userId="1fc156c6a0efd762" providerId="LiveId" clId="{9DF765D2-8DC9-4C22-9D3F-D796B2BAA207}" dt="2023-02-19T23:45:04.799" v="81" actId="14100"/>
          <ac:spMkLst>
            <pc:docMk/>
            <pc:sldMk cId="2192620654" sldId="257"/>
            <ac:spMk id="9" creationId="{6F74B063-63DA-FB70-100E-F4456C73C5BC}"/>
          </ac:spMkLst>
        </pc:spChg>
        <pc:spChg chg="add mod">
          <ac:chgData name="Spencer Hernandez" userId="1fc156c6a0efd762" providerId="LiveId" clId="{9DF765D2-8DC9-4C22-9D3F-D796B2BAA207}" dt="2023-02-19T23:47:29.676" v="156" actId="1076"/>
          <ac:spMkLst>
            <pc:docMk/>
            <pc:sldMk cId="2192620654" sldId="257"/>
            <ac:spMk id="10" creationId="{FC76F5A1-54A6-7041-B4C4-9BFBAEA9BF16}"/>
          </ac:spMkLst>
        </pc:spChg>
        <pc:spChg chg="add mod">
          <ac:chgData name="Spencer Hernandez" userId="1fc156c6a0efd762" providerId="LiveId" clId="{9DF765D2-8DC9-4C22-9D3F-D796B2BAA207}" dt="2023-02-19T23:47:36.733" v="157" actId="14100"/>
          <ac:spMkLst>
            <pc:docMk/>
            <pc:sldMk cId="2192620654" sldId="257"/>
            <ac:spMk id="11" creationId="{C5EFFA31-3510-F456-0C4E-910F8687C20F}"/>
          </ac:spMkLst>
        </pc:spChg>
        <pc:spChg chg="add mod">
          <ac:chgData name="Spencer Hernandez" userId="1fc156c6a0efd762" providerId="LiveId" clId="{9DF765D2-8DC9-4C22-9D3F-D796B2BAA207}" dt="2023-02-19T23:48:09.558" v="159" actId="1076"/>
          <ac:spMkLst>
            <pc:docMk/>
            <pc:sldMk cId="2192620654" sldId="257"/>
            <ac:spMk id="12" creationId="{A2A1A0C1-13D7-BBA4-E1F3-0DA82692601F}"/>
          </ac:spMkLst>
        </pc:spChg>
        <pc:spChg chg="add mod">
          <ac:chgData name="Spencer Hernandez" userId="1fc156c6a0efd762" providerId="LiveId" clId="{9DF765D2-8DC9-4C22-9D3F-D796B2BAA207}" dt="2023-02-19T23:49:04.554" v="206" actId="1076"/>
          <ac:spMkLst>
            <pc:docMk/>
            <pc:sldMk cId="2192620654" sldId="257"/>
            <ac:spMk id="13" creationId="{8D96EB27-35B8-282F-32A5-FC26CADA8B5C}"/>
          </ac:spMkLst>
        </pc:spChg>
        <pc:spChg chg="add mod">
          <ac:chgData name="Spencer Hernandez" userId="1fc156c6a0efd762" providerId="LiveId" clId="{9DF765D2-8DC9-4C22-9D3F-D796B2BAA207}" dt="2023-02-19T23:51:30.085" v="208" actId="1076"/>
          <ac:spMkLst>
            <pc:docMk/>
            <pc:sldMk cId="2192620654" sldId="257"/>
            <ac:spMk id="14" creationId="{24CF5816-F43A-83F5-64E0-7AD7C6D46CA5}"/>
          </ac:spMkLst>
        </pc:spChg>
        <pc:spChg chg="add mod">
          <ac:chgData name="Spencer Hernandez" userId="1fc156c6a0efd762" providerId="LiveId" clId="{9DF765D2-8DC9-4C22-9D3F-D796B2BAA207}" dt="2023-02-19T23:51:39.376" v="215" actId="20577"/>
          <ac:spMkLst>
            <pc:docMk/>
            <pc:sldMk cId="2192620654" sldId="257"/>
            <ac:spMk id="15" creationId="{C6F3C8FB-1848-01B4-5EC0-D00713C13C14}"/>
          </ac:spMkLst>
        </pc:spChg>
        <pc:picChg chg="mod">
          <ac:chgData name="Spencer Hernandez" userId="1fc156c6a0efd762" providerId="LiveId" clId="{9DF765D2-8DC9-4C22-9D3F-D796B2BAA207}" dt="2023-02-19T23:40:33.385" v="58" actId="1076"/>
          <ac:picMkLst>
            <pc:docMk/>
            <pc:sldMk cId="2192620654" sldId="257"/>
            <ac:picMk id="6" creationId="{6ECF38AB-86FF-69CF-F71F-E0044E5774D7}"/>
          </ac:picMkLst>
        </pc:picChg>
      </pc:sldChg>
      <pc:sldChg chg="addSp modSp mod">
        <pc:chgData name="Spencer Hernandez" userId="1fc156c6a0efd762" providerId="LiveId" clId="{9DF765D2-8DC9-4C22-9D3F-D796B2BAA207}" dt="2023-02-19T23:58:08.483" v="316" actId="1076"/>
        <pc:sldMkLst>
          <pc:docMk/>
          <pc:sldMk cId="1367412329" sldId="258"/>
        </pc:sldMkLst>
        <pc:spChg chg="add mod">
          <ac:chgData name="Spencer Hernandez" userId="1fc156c6a0efd762" providerId="LiveId" clId="{9DF765D2-8DC9-4C22-9D3F-D796B2BAA207}" dt="2023-02-19T23:54:02.718" v="248" actId="14100"/>
          <ac:spMkLst>
            <pc:docMk/>
            <pc:sldMk cId="1367412329" sldId="258"/>
            <ac:spMk id="7" creationId="{A8D6F29B-0C3F-6FB9-5A54-0CDDF6ED58E4}"/>
          </ac:spMkLst>
        </pc:spChg>
        <pc:spChg chg="add mod">
          <ac:chgData name="Spencer Hernandez" userId="1fc156c6a0efd762" providerId="LiveId" clId="{9DF765D2-8DC9-4C22-9D3F-D796B2BAA207}" dt="2023-02-19T23:54:40.023" v="250" actId="14100"/>
          <ac:spMkLst>
            <pc:docMk/>
            <pc:sldMk cId="1367412329" sldId="258"/>
            <ac:spMk id="8" creationId="{6CEC3A88-EC37-D600-B2C7-845D7139D45F}"/>
          </ac:spMkLst>
        </pc:spChg>
        <pc:spChg chg="add mod">
          <ac:chgData name="Spencer Hernandez" userId="1fc156c6a0efd762" providerId="LiveId" clId="{9DF765D2-8DC9-4C22-9D3F-D796B2BAA207}" dt="2023-02-19T23:55:10.342" v="254" actId="14100"/>
          <ac:spMkLst>
            <pc:docMk/>
            <pc:sldMk cId="1367412329" sldId="258"/>
            <ac:spMk id="9" creationId="{ED155B3D-A111-A8EE-3F38-A370B4E4064D}"/>
          </ac:spMkLst>
        </pc:spChg>
        <pc:spChg chg="add mod">
          <ac:chgData name="Spencer Hernandez" userId="1fc156c6a0efd762" providerId="LiveId" clId="{9DF765D2-8DC9-4C22-9D3F-D796B2BAA207}" dt="2023-02-19T23:57:12.102" v="294" actId="1076"/>
          <ac:spMkLst>
            <pc:docMk/>
            <pc:sldMk cId="1367412329" sldId="258"/>
            <ac:spMk id="10" creationId="{EA212C08-5046-0F42-DC88-EC7F64AB85C6}"/>
          </ac:spMkLst>
        </pc:spChg>
        <pc:spChg chg="add mod">
          <ac:chgData name="Spencer Hernandez" userId="1fc156c6a0efd762" providerId="LiveId" clId="{9DF765D2-8DC9-4C22-9D3F-D796B2BAA207}" dt="2023-02-19T23:57:22.215" v="297" actId="688"/>
          <ac:spMkLst>
            <pc:docMk/>
            <pc:sldMk cId="1367412329" sldId="258"/>
            <ac:spMk id="11" creationId="{C6171BCE-94E0-B4D6-111E-0777C74B090B}"/>
          </ac:spMkLst>
        </pc:spChg>
        <pc:spChg chg="add mod">
          <ac:chgData name="Spencer Hernandez" userId="1fc156c6a0efd762" providerId="LiveId" clId="{9DF765D2-8DC9-4C22-9D3F-D796B2BAA207}" dt="2023-02-19T23:57:50.764" v="300" actId="14100"/>
          <ac:spMkLst>
            <pc:docMk/>
            <pc:sldMk cId="1367412329" sldId="258"/>
            <ac:spMk id="12" creationId="{2503F8AF-5136-D079-290B-E90443BB8B80}"/>
          </ac:spMkLst>
        </pc:spChg>
        <pc:spChg chg="add mod">
          <ac:chgData name="Spencer Hernandez" userId="1fc156c6a0efd762" providerId="LiveId" clId="{9DF765D2-8DC9-4C22-9D3F-D796B2BAA207}" dt="2023-02-19T23:58:08.483" v="316" actId="1076"/>
          <ac:spMkLst>
            <pc:docMk/>
            <pc:sldMk cId="1367412329" sldId="258"/>
            <ac:spMk id="13" creationId="{9E2E270E-CBC0-11A1-1FCD-7BB1B8001C73}"/>
          </ac:spMkLst>
        </pc:spChg>
        <pc:picChg chg="mod">
          <ac:chgData name="Spencer Hernandez" userId="1fc156c6a0efd762" providerId="LiveId" clId="{9DF765D2-8DC9-4C22-9D3F-D796B2BAA207}" dt="2023-02-19T23:52:03.192" v="217" actId="14100"/>
          <ac:picMkLst>
            <pc:docMk/>
            <pc:sldMk cId="1367412329" sldId="258"/>
            <ac:picMk id="6" creationId="{E412F77E-7C55-4E4C-F98F-3F5B7AE7B034}"/>
          </ac:picMkLst>
        </pc:picChg>
      </pc:sldChg>
      <pc:sldChg chg="addSp delSp modSp new mod">
        <pc:chgData name="Spencer Hernandez" userId="1fc156c6a0efd762" providerId="LiveId" clId="{9DF765D2-8DC9-4C22-9D3F-D796B2BAA207}" dt="2023-02-20T00:02:04.787" v="384" actId="14100"/>
        <pc:sldMkLst>
          <pc:docMk/>
          <pc:sldMk cId="1521477721" sldId="259"/>
        </pc:sldMkLst>
        <pc:spChg chg="del">
          <ac:chgData name="Spencer Hernandez" userId="1fc156c6a0efd762" providerId="LiveId" clId="{9DF765D2-8DC9-4C22-9D3F-D796B2BAA207}" dt="2023-02-20T00:01:18.283" v="318" actId="478"/>
          <ac:spMkLst>
            <pc:docMk/>
            <pc:sldMk cId="1521477721" sldId="259"/>
            <ac:spMk id="2" creationId="{D1ED241C-9EBD-D06D-62AB-90588603B2EE}"/>
          </ac:spMkLst>
        </pc:spChg>
        <pc:spChg chg="del">
          <ac:chgData name="Spencer Hernandez" userId="1fc156c6a0efd762" providerId="LiveId" clId="{9DF765D2-8DC9-4C22-9D3F-D796B2BAA207}" dt="2023-02-20T00:01:19.248" v="319" actId="478"/>
          <ac:spMkLst>
            <pc:docMk/>
            <pc:sldMk cId="1521477721" sldId="259"/>
            <ac:spMk id="3" creationId="{723AEE80-186C-4618-DE87-ACE61D99BE51}"/>
          </ac:spMkLst>
        </pc:spChg>
        <pc:spChg chg="add mod">
          <ac:chgData name="Spencer Hernandez" userId="1fc156c6a0efd762" providerId="LiveId" clId="{9DF765D2-8DC9-4C22-9D3F-D796B2BAA207}" dt="2023-02-20T00:01:40.549" v="325" actId="14100"/>
          <ac:spMkLst>
            <pc:docMk/>
            <pc:sldMk cId="1521477721" sldId="259"/>
            <ac:spMk id="6" creationId="{883EB651-B93A-818B-D60E-65B3EEF30797}"/>
          </ac:spMkLst>
        </pc:spChg>
        <pc:spChg chg="add mod">
          <ac:chgData name="Spencer Hernandez" userId="1fc156c6a0efd762" providerId="LiveId" clId="{9DF765D2-8DC9-4C22-9D3F-D796B2BAA207}" dt="2023-02-20T00:02:04.787" v="384" actId="14100"/>
          <ac:spMkLst>
            <pc:docMk/>
            <pc:sldMk cId="1521477721" sldId="259"/>
            <ac:spMk id="7" creationId="{80562599-B2D9-AD4D-B93B-806DD73F53C8}"/>
          </ac:spMkLst>
        </pc:spChg>
        <pc:picChg chg="add mod">
          <ac:chgData name="Spencer Hernandez" userId="1fc156c6a0efd762" providerId="LiveId" clId="{9DF765D2-8DC9-4C22-9D3F-D796B2BAA207}" dt="2023-02-20T00:01:22.913" v="322" actId="14100"/>
          <ac:picMkLst>
            <pc:docMk/>
            <pc:sldMk cId="1521477721" sldId="259"/>
            <ac:picMk id="5" creationId="{58CCA5A4-50FD-232C-981C-0347E70892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9ED5-BB5F-EEB6-559C-1EC428EE7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5C24A-76C3-829B-A8EF-541E8DB59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4FD9-99DE-8042-D83B-11520142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0794-02B6-42DB-AECF-026953AFB37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454E-2E48-C6ED-8FB8-F5DD26F17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8757B-F7D6-5919-48FC-0E88AF93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52B5-186A-4A83-83D3-426F2DF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0187-C05B-2F0B-59E0-7EFDE707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1F1E5-D448-7012-5C57-A009FDC43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9D59-84B0-C847-F574-CDB16555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0794-02B6-42DB-AECF-026953AFB37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831A-54FA-26C5-7673-843E9940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729A-7EE6-7F47-37ED-7CFDCDCF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52B5-186A-4A83-83D3-426F2DF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7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8ED10-7EBE-AAC5-C649-A8C08341B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2613D5-FFF5-3476-AFF6-002B401D9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520C-099C-D379-6B6E-9152A6F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0794-02B6-42DB-AECF-026953AFB37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B17F-6FA0-D327-519E-46D70F9E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9D358-32FD-AD2A-778E-591FEFBF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52B5-186A-4A83-83D3-426F2DF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47C7-F895-6A8E-D707-24F3E35C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E027-3A30-4811-4090-97729975E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6F83-7F98-C2CB-70E7-CEFF80B9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0794-02B6-42DB-AECF-026953AFB37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0429-FF3E-CB69-E5CF-1A4B99BF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337B-79BA-A184-F49A-E8D8DEB4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52B5-186A-4A83-83D3-426F2DF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B999-E5DE-9D00-44EF-853D86EF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125F7-E6EE-9CFB-7C6E-295F6E10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2302-3D39-047D-3941-1AC27A6F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0794-02B6-42DB-AECF-026953AFB37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D043-E849-693D-3B00-7DFFC99C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7CD4-7CE1-B73E-F1DC-A5F1A960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52B5-186A-4A83-83D3-426F2DF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A699-8861-2060-B614-81258B22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3671-8876-862E-0A14-5B3CF890E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57BE8-2EBF-0692-0834-F3F554EBA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1151C-96A7-ED70-A82A-633317CF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0794-02B6-42DB-AECF-026953AFB37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BBCF3-3E74-C166-6CDF-9BF20FF9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C8EA1-5392-980A-AE70-070AD080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52B5-186A-4A83-83D3-426F2DF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4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08CC-486B-FF04-B10F-129BB1EB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9232-66D7-E969-29F0-5C89762D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E9F16-E8BA-A829-C1AB-C7D24771A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5527D-14E2-134C-A42C-F5B95C1BD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E02A0-BFD4-242F-3BA6-68E0DC183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D6319-CC50-C42C-07D2-F4A72DAA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0794-02B6-42DB-AECF-026953AFB37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CC849-F6D0-26E9-2129-B242D1FE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F9037-396E-4FD4-A782-AA4E18DC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52B5-186A-4A83-83D3-426F2DF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9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8DE2-EF00-B4E3-55A2-34A1CD74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4A65E-59A4-12B3-F004-5285254F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0794-02B6-42DB-AECF-026953AFB37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F161C-E0EB-73C8-7B9A-53E5F51B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1147E-EE0E-6571-D930-C399F359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52B5-186A-4A83-83D3-426F2DF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3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BE5EE-B0F6-D6CF-AF0E-3C549D76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0794-02B6-42DB-AECF-026953AFB37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5C04AE-26B2-D435-CB9C-EE9E37A9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BC47-204A-0790-3EDD-534AABE9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52B5-186A-4A83-83D3-426F2DF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0767-1711-CD57-9C7B-F459E1EB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8F15-92D3-3EB2-3A1D-D0C56F13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1948A-D8BE-C7AF-9513-D4A1E74D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5C80-57F8-D35E-D96A-F86D9F35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0794-02B6-42DB-AECF-026953AFB37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10CB1-84B8-4384-80CF-B8740D2D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6E34-CA13-946A-77F9-4CE1D8B2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52B5-186A-4A83-83D3-426F2DF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5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DAE3-EB98-F744-0221-91B016F7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7F687-0BD1-85D1-970E-EEDA539CC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76FF4-1D6F-6C90-D7D4-9F76C01C5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B5DEB-6B30-868A-703C-68909272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0794-02B6-42DB-AECF-026953AFB37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7209C-CCFD-479B-5723-DB072666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A6FD8-F5A7-F7E6-2D21-D42D8A9C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052B5-186A-4A83-83D3-426F2DF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17C9A-7FB2-A858-7644-C6526621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279AE-761C-B719-7DF3-14EE41CE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735A-5012-B5A1-94F3-8D3D03E96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10794-02B6-42DB-AECF-026953AFB371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46E77-27B6-A72B-8333-6B2CEFAA2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48797-3B60-8C60-2861-E545CC7FB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52B5-186A-4A83-83D3-426F2DFF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5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52B0342-CF52-9183-459D-CB7D3D977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82" y="1244361"/>
            <a:ext cx="11834836" cy="41385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F7BBF0F-055C-9AF2-351C-22BBEFD8FD89}"/>
              </a:ext>
            </a:extLst>
          </p:cNvPr>
          <p:cNvSpPr/>
          <p:nvPr/>
        </p:nvSpPr>
        <p:spPr>
          <a:xfrm>
            <a:off x="1670649" y="1244360"/>
            <a:ext cx="520460" cy="28790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666A63-645E-A568-447D-8C243FE9468A}"/>
              </a:ext>
            </a:extLst>
          </p:cNvPr>
          <p:cNvSpPr txBox="1"/>
          <p:nvPr/>
        </p:nvSpPr>
        <p:spPr>
          <a:xfrm>
            <a:off x="655608" y="4123425"/>
            <a:ext cx="1820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Reset=0 and everything is zeroed out (C was defined to be 0 if no operation instruction is loaded)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9D034-561B-6662-59C5-F519E0589D3A}"/>
              </a:ext>
            </a:extLst>
          </p:cNvPr>
          <p:cNvSpPr/>
          <p:nvPr/>
        </p:nvSpPr>
        <p:spPr>
          <a:xfrm>
            <a:off x="2536167" y="1244360"/>
            <a:ext cx="1233576" cy="2551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97D44E-6C18-7759-10F8-7509DDB02A81}"/>
              </a:ext>
            </a:extLst>
          </p:cNvPr>
          <p:cNvSpPr txBox="1"/>
          <p:nvPr/>
        </p:nvSpPr>
        <p:spPr>
          <a:xfrm>
            <a:off x="2475782" y="3891818"/>
            <a:ext cx="149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A + B = 2 + 1 =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6A82F6-35BC-0180-55FC-8E3D109A9BFF}"/>
              </a:ext>
            </a:extLst>
          </p:cNvPr>
          <p:cNvSpPr/>
          <p:nvPr/>
        </p:nvSpPr>
        <p:spPr>
          <a:xfrm>
            <a:off x="4548694" y="1244360"/>
            <a:ext cx="1636446" cy="2551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56E42-7A92-5802-7E66-7DFF8AD9F598}"/>
              </a:ext>
            </a:extLst>
          </p:cNvPr>
          <p:cNvSpPr txBox="1"/>
          <p:nvPr/>
        </p:nvSpPr>
        <p:spPr>
          <a:xfrm>
            <a:off x="4548694" y="3891818"/>
            <a:ext cx="149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A - B = 2 - 1 =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6ACCF-A99B-251F-10E1-D21859DFE572}"/>
              </a:ext>
            </a:extLst>
          </p:cNvPr>
          <p:cNvSpPr/>
          <p:nvPr/>
        </p:nvSpPr>
        <p:spPr>
          <a:xfrm>
            <a:off x="7660257" y="1244360"/>
            <a:ext cx="940280" cy="2551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145B43-2F2B-8CA0-F3BA-DCC3629CAEDC}"/>
              </a:ext>
            </a:extLst>
          </p:cNvPr>
          <p:cNvSpPr txBox="1"/>
          <p:nvPr/>
        </p:nvSpPr>
        <p:spPr>
          <a:xfrm>
            <a:off x="7701952" y="3902701"/>
            <a:ext cx="856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-B = -1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C072B5-5762-9C1D-CDF4-12892647E6C1}"/>
              </a:ext>
            </a:extLst>
          </p:cNvPr>
          <p:cNvSpPr/>
          <p:nvPr/>
        </p:nvSpPr>
        <p:spPr>
          <a:xfrm>
            <a:off x="9379488" y="1244360"/>
            <a:ext cx="1636446" cy="2551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9E2BF1-63BC-D655-DAF2-D807BE86F4DA}"/>
              </a:ext>
            </a:extLst>
          </p:cNvPr>
          <p:cNvSpPr txBox="1"/>
          <p:nvPr/>
        </p:nvSpPr>
        <p:spPr>
          <a:xfrm>
            <a:off x="9277369" y="3891817"/>
            <a:ext cx="19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A AND B = 2 AND 3 = 2</a:t>
            </a:r>
          </a:p>
        </p:txBody>
      </p:sp>
    </p:spTree>
    <p:extLst>
      <p:ext uri="{BB962C8B-B14F-4D97-AF65-F5344CB8AC3E}">
        <p14:creationId xmlns:p14="http://schemas.microsoft.com/office/powerpoint/2010/main" val="401476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CF38AB-86FF-69CF-F71F-E0044E577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2" y="1157959"/>
            <a:ext cx="11892776" cy="41386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20FE8C-E5E6-0D5F-3B69-390ABB1918FA}"/>
              </a:ext>
            </a:extLst>
          </p:cNvPr>
          <p:cNvSpPr/>
          <p:nvPr/>
        </p:nvSpPr>
        <p:spPr>
          <a:xfrm>
            <a:off x="1742536" y="1157959"/>
            <a:ext cx="1319841" cy="2551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B81F9-65FB-D577-04BE-7FF7A326D096}"/>
              </a:ext>
            </a:extLst>
          </p:cNvPr>
          <p:cNvSpPr txBox="1"/>
          <p:nvPr/>
        </p:nvSpPr>
        <p:spPr>
          <a:xfrm>
            <a:off x="1634366" y="3788300"/>
            <a:ext cx="1643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A OR B = 2 OR 1 =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4B063-63DA-FB70-100E-F4456C73C5BC}"/>
              </a:ext>
            </a:extLst>
          </p:cNvPr>
          <p:cNvSpPr/>
          <p:nvPr/>
        </p:nvSpPr>
        <p:spPr>
          <a:xfrm>
            <a:off x="4589252" y="1157959"/>
            <a:ext cx="957533" cy="2551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6F5A1-54A6-7041-B4C4-9BFBAEA9BF16}"/>
              </a:ext>
            </a:extLst>
          </p:cNvPr>
          <p:cNvSpPr txBox="1"/>
          <p:nvPr/>
        </p:nvSpPr>
        <p:spPr>
          <a:xfrm>
            <a:off x="2402456" y="4190952"/>
            <a:ext cx="3388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NOT B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= NOT 11111111111111111111111111111101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= …010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= 2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EFFA31-3510-F456-0C4E-910F8687C20F}"/>
              </a:ext>
            </a:extLst>
          </p:cNvPr>
          <p:cNvSpPr/>
          <p:nvPr/>
        </p:nvSpPr>
        <p:spPr>
          <a:xfrm rot="19441115">
            <a:off x="3783179" y="4068951"/>
            <a:ext cx="858184" cy="86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A1A0C1-13D7-BBA4-E1F3-0DA82692601F}"/>
              </a:ext>
            </a:extLst>
          </p:cNvPr>
          <p:cNvSpPr/>
          <p:nvPr/>
        </p:nvSpPr>
        <p:spPr>
          <a:xfrm>
            <a:off x="6967267" y="1157959"/>
            <a:ext cx="957533" cy="2551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6EB27-35B8-282F-32A5-FC26CADA8B5C}"/>
              </a:ext>
            </a:extLst>
          </p:cNvPr>
          <p:cNvSpPr txBox="1"/>
          <p:nvPr/>
        </p:nvSpPr>
        <p:spPr>
          <a:xfrm>
            <a:off x="7005870" y="3753142"/>
            <a:ext cx="103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SHR B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= SHR 4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=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CF5816-F43A-83F5-64E0-7AD7C6D46CA5}"/>
              </a:ext>
            </a:extLst>
          </p:cNvPr>
          <p:cNvSpPr/>
          <p:nvPr/>
        </p:nvSpPr>
        <p:spPr>
          <a:xfrm>
            <a:off x="9432537" y="1157959"/>
            <a:ext cx="957533" cy="2551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F3C8FB-1848-01B4-5EC0-D00713C13C14}"/>
              </a:ext>
            </a:extLst>
          </p:cNvPr>
          <p:cNvSpPr txBox="1"/>
          <p:nvPr/>
        </p:nvSpPr>
        <p:spPr>
          <a:xfrm>
            <a:off x="9471140" y="3753142"/>
            <a:ext cx="103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SHRA B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= SHR -2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= -1</a:t>
            </a:r>
          </a:p>
        </p:txBody>
      </p:sp>
    </p:spTree>
    <p:extLst>
      <p:ext uri="{BB962C8B-B14F-4D97-AF65-F5344CB8AC3E}">
        <p14:creationId xmlns:p14="http://schemas.microsoft.com/office/powerpoint/2010/main" val="219262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12F77E-7C55-4E4C-F98F-3F5B7AE7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2" y="919329"/>
            <a:ext cx="11580222" cy="40494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D6F29B-0C3F-6FB9-5A54-0CDDF6ED58E4}"/>
              </a:ext>
            </a:extLst>
          </p:cNvPr>
          <p:cNvSpPr/>
          <p:nvPr/>
        </p:nvSpPr>
        <p:spPr>
          <a:xfrm>
            <a:off x="4541359" y="919328"/>
            <a:ext cx="1652407" cy="2509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C3A88-EC37-D600-B2C7-845D7139D45F}"/>
              </a:ext>
            </a:extLst>
          </p:cNvPr>
          <p:cNvSpPr txBox="1"/>
          <p:nvPr/>
        </p:nvSpPr>
        <p:spPr>
          <a:xfrm>
            <a:off x="4916392" y="3472215"/>
            <a:ext cx="92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SHL B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= SHL 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=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55B3D-A111-A8EE-3F38-A370B4E4064D}"/>
              </a:ext>
            </a:extLst>
          </p:cNvPr>
          <p:cNvSpPr/>
          <p:nvPr/>
        </p:nvSpPr>
        <p:spPr>
          <a:xfrm>
            <a:off x="6867615" y="920247"/>
            <a:ext cx="1652407" cy="26539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12C08-5046-0F42-DC88-EC7F64AB85C6}"/>
              </a:ext>
            </a:extLst>
          </p:cNvPr>
          <p:cNvSpPr txBox="1"/>
          <p:nvPr/>
        </p:nvSpPr>
        <p:spPr>
          <a:xfrm>
            <a:off x="5890897" y="3881637"/>
            <a:ext cx="3447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SHC B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= SHC 10000000000000000000000000000001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= …011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  = 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6171BCE-94E0-B4D6-111E-0777C74B090B}"/>
              </a:ext>
            </a:extLst>
          </p:cNvPr>
          <p:cNvSpPr/>
          <p:nvPr/>
        </p:nvSpPr>
        <p:spPr>
          <a:xfrm rot="19991877">
            <a:off x="6724787" y="3838291"/>
            <a:ext cx="858184" cy="866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03F8AF-5136-D079-290B-E90443BB8B80}"/>
              </a:ext>
            </a:extLst>
          </p:cNvPr>
          <p:cNvSpPr/>
          <p:nvPr/>
        </p:nvSpPr>
        <p:spPr>
          <a:xfrm>
            <a:off x="10023894" y="919327"/>
            <a:ext cx="1178944" cy="25096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2E270E-CBC0-11A1-1FCD-7BB1B8001C73}"/>
              </a:ext>
            </a:extLst>
          </p:cNvPr>
          <p:cNvSpPr txBox="1"/>
          <p:nvPr/>
        </p:nvSpPr>
        <p:spPr>
          <a:xfrm>
            <a:off x="10212664" y="3539435"/>
            <a:ext cx="92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B = 2</a:t>
            </a:r>
          </a:p>
        </p:txBody>
      </p:sp>
    </p:spTree>
    <p:extLst>
      <p:ext uri="{BB962C8B-B14F-4D97-AF65-F5344CB8AC3E}">
        <p14:creationId xmlns:p14="http://schemas.microsoft.com/office/powerpoint/2010/main" val="136741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CA5A4-50FD-232C-981C-0347E7089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5" y="1066595"/>
            <a:ext cx="12078641" cy="42213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3EB651-B93A-818B-D60E-65B3EEF30797}"/>
              </a:ext>
            </a:extLst>
          </p:cNvPr>
          <p:cNvSpPr/>
          <p:nvPr/>
        </p:nvSpPr>
        <p:spPr>
          <a:xfrm>
            <a:off x="10317192" y="1066595"/>
            <a:ext cx="1233577" cy="25823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62599-B2D9-AD4D-B93B-806DD73F53C8}"/>
              </a:ext>
            </a:extLst>
          </p:cNvPr>
          <p:cNvSpPr txBox="1"/>
          <p:nvPr/>
        </p:nvSpPr>
        <p:spPr>
          <a:xfrm>
            <a:off x="10472134" y="3780974"/>
            <a:ext cx="1415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B + 4 = 0 + 4 = 4</a:t>
            </a:r>
          </a:p>
        </p:txBody>
      </p:sp>
    </p:spTree>
    <p:extLst>
      <p:ext uri="{BB962C8B-B14F-4D97-AF65-F5344CB8AC3E}">
        <p14:creationId xmlns:p14="http://schemas.microsoft.com/office/powerpoint/2010/main" val="152147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Hernandez</dc:creator>
  <cp:lastModifiedBy>Spencer Hernandez</cp:lastModifiedBy>
  <cp:revision>1</cp:revision>
  <dcterms:created xsi:type="dcterms:W3CDTF">2023-02-19T23:04:47Z</dcterms:created>
  <dcterms:modified xsi:type="dcterms:W3CDTF">2023-02-20T00:02:06Z</dcterms:modified>
</cp:coreProperties>
</file>