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689E-B7A2-43F2-6FEC-E30AA744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BE068-C4AA-7219-EEB3-EA594FB4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1DAB-DE6F-0229-2EAB-3F5363E3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1D76-1530-FA91-E481-BF35044A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4B6C-F2F3-4C6B-BBA8-9CA76D3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AC66-E029-CEDC-19B8-97A99BC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7B88-0D3E-C8DD-AD81-BF3A2C55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8B18-3C9C-91B8-1D6C-D600C47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F6A5E-40BA-9F7F-BA4E-C20CC412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89CB-DC30-AAC5-53F3-0BF0C5D2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FE527-72A4-C4D8-4EA5-14332CFD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A316D-78F0-ECDC-3BE1-75A21B05D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D333-B224-01E2-29AC-E18E7B78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9AAE-D866-A04B-CC7D-84F06BB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3E97-3C90-8450-FA7E-C787FFA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19FB-15D5-BB29-12B8-0F656AC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1295-B299-EE04-C63A-9F3B1239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001F-B50C-E457-355F-180C410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44AB-4398-ED85-FDDD-64DC06B0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CEAE-2804-FEE1-606C-43DDDCA2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EAE1-505E-BCE4-472D-16E856E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CDA8-E8A9-3063-5BCC-C24D805E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432A-592F-8EB2-D137-9AF632F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8386-239C-5B14-4F42-F9FED1E9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BA75-BC31-6A67-44DE-19C9CDF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CF1A-CE7B-40E0-8F4E-A45F27DD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DFD1-6097-04F3-72DA-D95FEF8A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A64F-B5BE-5613-7CAA-57BD8702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DCA1-DD02-E071-8238-48EBA832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40E7-C13E-D838-DC91-DB7649D0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B5CB-C724-67ED-227E-61265629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6316-35D5-088D-7655-703A199A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659B-A27E-42ED-1168-7564EC2E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816C-BF10-F93C-8894-1A8BD2F5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45C3F-2424-B7CB-13BC-E7D199315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46BCE-6BB5-3921-FC94-28EBE783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48F89-4767-E6D1-2D8F-2D6F7702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9D6FD-4EE4-9172-FC48-3B839F86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DCB05-C7E0-8572-567B-B16B7ED3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F728-62CC-BA22-E07C-1E4E613C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672A6-EDF5-2C20-BDB7-E7F9A47D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08E3-DBAB-AF3E-86E2-A8BBBA69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2E35F-5ED5-CEDC-C758-EA9889C2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1BA9-6913-3B4D-9669-BFF3244B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E709C-4E07-0D26-30FC-722ABE96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40A5-1601-D6B6-983F-BF5FE6A9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50A3-5D75-F3A8-64AD-DC90D867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1979-4E42-5CFE-3F01-DB58173C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60FD-A6CB-1E2B-ADAF-A921419F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C7E1-E6FA-FE65-771A-B2C7EDD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15A2-B093-CF44-88A8-AD4A141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B5D6-AA91-504B-934F-BAB04428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F85-17BA-466B-B563-27CD8EE8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7712D-266B-87F0-CF66-58D481575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228B-BCF9-B443-0A9B-58DE82CD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15AB1-8A7C-232E-992E-EABD5DA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1728-C546-8DC7-9EB1-B344B032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EB40-731B-36B5-CE34-2673E396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0A087-3DD0-1AC7-F04E-86C8B82B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D32F5-768D-30B4-71FE-89F450F4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0695-828C-2E35-32C8-B9E8DB398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3030-20EF-4158-8925-AFBA69280E3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7CD4-AF95-835E-0B32-3A1E1A94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80E1-E64E-6C92-06AA-9A8D86ACD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B75A-0CDD-4854-A3B7-1F97EC35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9F03658-1B88-B32D-18E8-BC6EB792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290"/>
            <a:ext cx="12192000" cy="1950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7BEF61-5ED1-0F36-E1F5-69A954A46F74}"/>
              </a:ext>
            </a:extLst>
          </p:cNvPr>
          <p:cNvSpPr/>
          <p:nvPr/>
        </p:nvSpPr>
        <p:spPr>
          <a:xfrm>
            <a:off x="6158895" y="2593219"/>
            <a:ext cx="6033105" cy="1349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CF628-07EA-DDB5-01B9-69E47E6D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592"/>
            <a:ext cx="12216350" cy="846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46938-EF6E-3253-8498-AF5838619676}"/>
              </a:ext>
            </a:extLst>
          </p:cNvPr>
          <p:cNvSpPr/>
          <p:nvPr/>
        </p:nvSpPr>
        <p:spPr>
          <a:xfrm>
            <a:off x="914400" y="2854475"/>
            <a:ext cx="1988457" cy="522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2389-4667-F74D-23C1-18894E40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D074-6560-2D2D-99F5-44F439EC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4ADA4943-F381-8D46-0348-76D501CB0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39" y="2194544"/>
            <a:ext cx="3551228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Hernandez</dc:creator>
  <cp:lastModifiedBy>Spencer Hernandez</cp:lastModifiedBy>
  <cp:revision>1</cp:revision>
  <dcterms:created xsi:type="dcterms:W3CDTF">2023-04-28T14:39:38Z</dcterms:created>
  <dcterms:modified xsi:type="dcterms:W3CDTF">2023-04-28T15:14:33Z</dcterms:modified>
</cp:coreProperties>
</file>