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4A17-9C20-4D4B-B8FB-0E587708F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97273-17F6-BB4B-938C-082E71B25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80580-DA4B-0447-98B4-BA8DFC27B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348C-1EF8-8146-A6B1-5AE3431E981E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CC9B-C8B1-7945-B474-0E221F0B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CF510-EA72-5447-8830-D4F4F2BF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D80-DE39-2447-AFB3-2E955F07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0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3DA2-BE08-B94A-9D56-0A38ADD8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88AB7-A9ED-304F-8F25-FD0E19405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812E-1DFE-1143-8C32-F81307F5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348C-1EF8-8146-A6B1-5AE3431E981E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23922-3520-6E42-9F29-0940E129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4C3B4-39D1-8342-8D79-F7F3833F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D80-DE39-2447-AFB3-2E955F07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36C28-8E27-8F46-868E-519C99B19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C2660-347F-BB49-830C-B3E388C3D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3DAA3-4A11-E945-99FF-DED16D42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348C-1EF8-8146-A6B1-5AE3431E981E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7712C-FD38-5345-BD65-80FAFD58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DAEE1-B41E-DF44-AA37-87443DD2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D80-DE39-2447-AFB3-2E955F07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6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E516-4924-1040-9432-9DB49E84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99602-1E3E-DB48-A375-38EE0E30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8F9E-D4A8-8745-AEAE-8E82E942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348C-1EF8-8146-A6B1-5AE3431E981E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964E2-3897-6F4E-A980-24754650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2A50C-C835-3E40-BF69-295EAD6E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D80-DE39-2447-AFB3-2E955F07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3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B260-EB19-9248-8F07-2EBB5C49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A28B9-25CC-8B4F-90BA-1565E69FB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21369-A6B3-EC42-81B5-423F2FF1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348C-1EF8-8146-A6B1-5AE3431E981E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763C3-EAEF-964C-AEF0-16D9D8B9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2A940-34BA-1B4F-9B68-D3BD6276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D80-DE39-2447-AFB3-2E955F07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7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4BE2-1CB4-E24B-9CD7-8BEE82C6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8BEE0-A81A-224E-995A-A5B6B50CC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C6B1E-BCD7-124C-B2CA-9C36A23A3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E61EB-F2F3-AC4A-861D-FD01BF74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348C-1EF8-8146-A6B1-5AE3431E981E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D084-8B06-A74B-BD9C-2E0D060D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B2D92-8A10-A340-A526-169DC90C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D80-DE39-2447-AFB3-2E955F07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9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26D4-613C-404A-81CD-2AB3F72E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C11F6-8E18-9241-A74A-C90F849DD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D5FF3-C1FD-F246-8327-6D533B0C3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83B88-E7C9-2344-9DE7-6185497EE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9EF44-C574-A14A-B5E2-33CE06A48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962AA-2008-3F4E-9078-AAC7563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348C-1EF8-8146-A6B1-5AE3431E981E}" type="datetimeFigureOut">
              <a:rPr lang="en-US" smtClean="0"/>
              <a:t>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477B3-AE15-6B43-AFDA-336473E7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AEEDCA-7213-614F-A587-2664D2B6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D80-DE39-2447-AFB3-2E955F07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0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C14A-9B48-5F45-8F97-EE10F9B2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7E78B-5D1C-244B-BED1-FBB2F0B7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348C-1EF8-8146-A6B1-5AE3431E981E}" type="datetimeFigureOut">
              <a:rPr lang="en-US" smtClean="0"/>
              <a:t>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11758-9CAE-EE48-83B2-77E02FA2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E25C8-A130-CE44-ACC9-8FC80E8E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D80-DE39-2447-AFB3-2E955F07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6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1231C-B689-0D41-91BB-E7DE4138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348C-1EF8-8146-A6B1-5AE3431E981E}" type="datetimeFigureOut">
              <a:rPr lang="en-US" smtClean="0"/>
              <a:t>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86C84-27B1-024A-B08E-F5839391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CAFF5-0133-9845-818D-80442B4F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D80-DE39-2447-AFB3-2E955F07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9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D978-28AC-BB41-8D88-EFB5CD48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7C10A-CF4C-284F-8968-7D71DCDE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1879B-1F6E-BE47-897A-951AA3AD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4A407-DFA8-1C4E-87D8-75A9D682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348C-1EF8-8146-A6B1-5AE3431E981E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8CA20-4563-534D-A870-C1DC3B37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8301E-EEE4-E84C-9802-1B736C85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D80-DE39-2447-AFB3-2E955F07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1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91A2-7006-BC45-B3FA-645E7538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E39B9-4D4B-A247-921A-9F2E2DD68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3B56B-4578-A748-814F-7249C6F07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7C408-34DD-FF47-B83A-D3E3791F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348C-1EF8-8146-A6B1-5AE3431E981E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6FA1-2D41-3C4E-8C47-3F7C4CA4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5D53D-5767-6A40-AE61-00805F52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30D80-DE39-2447-AFB3-2E955F07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A58E0-CDD8-6D4A-BE70-B8B708FA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C1977-52E9-1D4E-BB1B-44DA0D5F1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58E10-7642-364C-A95A-C6FB0D9FC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4348C-1EF8-8146-A6B1-5AE3431E981E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7EA06-9408-4649-9C88-13B010445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06CC6-E69A-2546-BCEC-E949B93AD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30D80-DE39-2447-AFB3-2E955F07D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4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94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EA17AB-273D-3249-8573-C87BDE089F4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This should stay transparent!</a:t>
            </a:r>
          </a:p>
        </p:txBody>
      </p:sp>
      <p:pic>
        <p:nvPicPr>
          <p:cNvPr id="5" name="Picture 4" descr="A picture containing grass, bovine, mammal&#10;&#10;Description automatically generated">
            <a:extLst>
              <a:ext uri="{FF2B5EF4-FFF2-40B4-BE49-F238E27FC236}">
                <a16:creationId xmlns:a16="http://schemas.microsoft.com/office/drawing/2014/main" id="{2AAA28F9-DFFC-7A45-91BE-AF6287B3F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286000"/>
            <a:ext cx="4064000" cy="2286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BE49E88-E59D-5341-A0B4-025A4558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PNG</a:t>
            </a:r>
          </a:p>
        </p:txBody>
      </p:sp>
    </p:spTree>
    <p:extLst>
      <p:ext uri="{BB962C8B-B14F-4D97-AF65-F5344CB8AC3E}">
        <p14:creationId xmlns:p14="http://schemas.microsoft.com/office/powerpoint/2010/main" val="321810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Transparent PNG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Werner Robitza</dc:creator>
  <cp:lastModifiedBy>Werner Robitza</cp:lastModifiedBy>
  <cp:revision>2</cp:revision>
  <dcterms:created xsi:type="dcterms:W3CDTF">2021-02-04T12:26:21Z</dcterms:created>
  <dcterms:modified xsi:type="dcterms:W3CDTF">2021-02-07T20:10:33Z</dcterms:modified>
</cp:coreProperties>
</file>