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0"/>
  </p:normalViewPr>
  <p:slideViewPr>
    <p:cSldViewPr snapToGrid="0">
      <p:cViewPr>
        <p:scale>
          <a:sx n="79" d="100"/>
          <a:sy n="79" d="100"/>
        </p:scale>
        <p:origin x="18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03919-7164-8048-9C6D-C48CD1F495A1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47A2B-9048-DE49-BF15-3E53BE130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0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2 . Suivant la réponse à la 2</a:t>
            </a:r>
            <a:r>
              <a:rPr lang="fr-FR" baseline="30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ème</a:t>
            </a:r>
            <a: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question, nous aurons donc le schéma tactique qu’on utilisera pour déterminer et placer le bon nombre de défenseurs, attaquants et milieu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47A2B-9048-DE49-BF15-3E53BE1309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84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92C8F-03F8-7EA3-6FB4-301119CBE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747F82-5DE3-CCC4-6D35-B60BCB8F3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9321-8FF0-64A1-8CC2-31003E6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4F380-56F1-A328-42FF-072CEF1A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27F7B-6794-9B4B-F744-37FDA5A6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93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54121-4391-57E6-24FA-0F9470A8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16D96F-3D73-2449-3524-91D0B1EB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1AEFE-6CD8-4960-66F0-B6FCD709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6471BE-8EBD-42FD-CC07-C944B16B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D71BE4-9C95-676B-8642-B85DACA1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0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549DBA-6435-8FC9-C4FE-DD19ED38C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1E8A64-5A20-1FEB-8E66-CC68375C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B439B6-0E42-34D4-2071-BC578E84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29638-11D2-2996-743C-051458D3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B5EBD-8A59-5588-2FA7-862B5A5D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97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CA7EC-A60D-57FC-9E1F-7C1A46B5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725F0-0613-E9F7-A2F1-D22CAB4C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D8133-7B4B-4456-DADE-573563B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7DCAB-BF0E-74D0-FF13-EE5FBAC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C0BCF-C44C-E8E8-A637-72ED6533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83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F98C1-87E4-9931-A7AD-EC9CADE3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899E73-BD1E-245C-0AF5-256AA927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F44B2B-00A8-1C3C-B7CC-AB217E0D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880B6-BF53-6D98-8603-7B35000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09A814-5B8A-BABC-A082-1A4ECF96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A0508-71AC-4E59-EE4E-240C4764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B9B0B-738D-DE9A-42A0-DDB251196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6D4FDF-0522-F07B-599A-CB0DE18E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8EAEB5-2C29-2AB8-0D0C-9158E669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0CE247-9836-B9C1-3832-14FA39AE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F1408-B5DE-BB69-3D49-208568A8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48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1F2CA-4C05-A37F-ABF2-F46B5FAB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0BD63D-46CE-1465-8D47-8858D79D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22307D-B880-DE44-6B8E-37C439FC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1AABE2-B67E-5E8C-0DFC-C56418258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368B39-F096-D5B8-E2D4-338356C48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A2184C-43DB-20A6-21E7-02AF1DA9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501A4A-EA7C-67E1-7407-E65B3B20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06379E-9D33-6B48-6EC5-E3CE826E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045B4-3BC0-3E02-0520-D8275522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FD3A8-31A1-4611-FC0B-2CDFC4A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7BF488-5FAD-9EF0-407F-7EFB82E6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15CA3D-9DA1-05C0-71CB-4904F267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4039F1-9E36-74C5-744A-00173BDC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BBB826-6E48-D56C-3573-1B4CC184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A4BF85-5D15-6740-A0ED-F742A332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1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A98F2-D76C-CE9C-F4B0-2E52B249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39F12-FE0E-2575-37BE-C101067D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1CA6FF-FDB6-34BC-49FC-E7A8B3933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84324-8475-F890-119E-69200047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230907-C6F9-774C-72C0-74CB0D3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672FE-CE33-0C63-0DF9-8D5F2233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85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3952-662A-B7FC-F531-54AEC28C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7389D2-D057-3C9A-89DB-9302EE6E9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0F398-5CDC-164A-56E7-FF6CE161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B3E2BA-0E8D-0DB0-F96C-AAE6BDD8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EFC5DA-9051-01A1-8F55-3B8681A4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B44230-215D-4668-F047-92465F19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FAF32D-EE14-0C0A-E9E4-5714E536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0EDD22-4CB7-8D07-D880-99358BEE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DD17B-BE79-BD3C-BAF4-E67655B9E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5082-77AD-4346-B41C-AA7821EB8B3E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CB94D-3E7A-BC57-683B-5377E8A92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936CA-0150-6AB3-E8C1-4B6AE1F7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568E-705F-EF46-BB10-27A96FFD6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7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9F9600D-B74B-A975-593C-1F21DDA5473C}"/>
              </a:ext>
            </a:extLst>
          </p:cNvPr>
          <p:cNvSpPr txBox="1"/>
          <p:nvPr/>
        </p:nvSpPr>
        <p:spPr>
          <a:xfrm>
            <a:off x="20485" y="291869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2.  Utiliser les réponses aux deuxièmes questions pour déterminer le schéma tactique et donc </a:t>
            </a:r>
            <a:r>
              <a:rPr lang="fr-FR" sz="2000" b="1" dirty="0">
                <a:solidFill>
                  <a:schemeClr val="accent1"/>
                </a:solidFill>
                <a:effectLst/>
              </a:rPr>
              <a:t>placer le bon nombre de défenseurs, attaquants et milieu</a:t>
            </a:r>
            <a:r>
              <a:rPr lang="fr-FR" sz="2000" b="1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4947AD0-877C-A0D1-C2E8-302C5EBC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5" y="2892"/>
            <a:ext cx="10488852" cy="610884"/>
          </a:xfrm>
        </p:spPr>
        <p:txBody>
          <a:bodyPr>
            <a:normAutofit fontScale="90000"/>
          </a:bodyPr>
          <a:lstStyle/>
          <a:p>
            <a:r>
              <a:rPr lang="fr-FR" dirty="0"/>
              <a:t>Notes projet 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466B25-86E9-9A4A-A495-E5D87B9FA984}"/>
              </a:ext>
            </a:extLst>
          </p:cNvPr>
          <p:cNvSpPr txBox="1"/>
          <p:nvPr/>
        </p:nvSpPr>
        <p:spPr>
          <a:xfrm>
            <a:off x="20485" y="417382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3.   Afficher le nom des joueurs (générée par la fonction qui détermine les meilleurs)  sur le terrain dans leur position imposer par le schéma tactique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5DE308-15BF-C7DA-B1CA-F24AB9305776}"/>
              </a:ext>
            </a:extLst>
          </p:cNvPr>
          <p:cNvSpPr txBox="1"/>
          <p:nvPr/>
        </p:nvSpPr>
        <p:spPr>
          <a:xfrm>
            <a:off x="-20486" y="1696224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solidFill>
                  <a:schemeClr val="accent1"/>
                </a:solidFill>
              </a:rPr>
              <a:t>Modification de l’interface pour avoir , à partir de la réponse à la première question, une autre question générée </a:t>
            </a:r>
          </a:p>
        </p:txBody>
      </p:sp>
    </p:spTree>
    <p:extLst>
      <p:ext uri="{BB962C8B-B14F-4D97-AF65-F5344CB8AC3E}">
        <p14:creationId xmlns:p14="http://schemas.microsoft.com/office/powerpoint/2010/main" val="424598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0DA1E-B033-BD7A-FB3E-A93F995D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5" y="2892"/>
            <a:ext cx="10488852" cy="610884"/>
          </a:xfrm>
        </p:spPr>
        <p:txBody>
          <a:bodyPr>
            <a:normAutofit fontScale="90000"/>
          </a:bodyPr>
          <a:lstStyle/>
          <a:p>
            <a:r>
              <a:rPr lang="fr-FR" dirty="0"/>
              <a:t>Notes projet Python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A327482-25F9-93CB-D281-050FDBC2E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1" y="5018458"/>
            <a:ext cx="4737100" cy="1729417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480D35F-EC6D-1F05-34AD-601EA06FD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11" y="1378558"/>
            <a:ext cx="4737100" cy="1570852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83458E1-230B-2656-2840-7BB7C0342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11" y="3261821"/>
            <a:ext cx="4737100" cy="1549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C6FE7-FD85-DAD6-21E9-0ABBB74DDD8A}"/>
              </a:ext>
            </a:extLst>
          </p:cNvPr>
          <p:cNvSpPr txBox="1"/>
          <p:nvPr/>
        </p:nvSpPr>
        <p:spPr>
          <a:xfrm>
            <a:off x="-1" y="613776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solidFill>
                  <a:schemeClr val="accent1"/>
                </a:solidFill>
              </a:rPr>
              <a:t>Modification de l’interface pour avoir , à partir de la réponse à la première question, une autre question générée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AD430C-CCE1-0E96-DC48-9D5BAB592F86}"/>
              </a:ext>
            </a:extLst>
          </p:cNvPr>
          <p:cNvSpPr txBox="1"/>
          <p:nvPr/>
        </p:nvSpPr>
        <p:spPr>
          <a:xfrm>
            <a:off x="5099811" y="1378558"/>
            <a:ext cx="7092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Ici, si l’utilisateur répond à la première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question</a:t>
            </a:r>
            <a:r>
              <a:rPr lang="fr-FR" dirty="0"/>
              <a:t> par « Attaque » , alors la 2</a:t>
            </a:r>
            <a:r>
              <a:rPr lang="fr-FR" baseline="30000" dirty="0"/>
              <a:t>ème</a:t>
            </a:r>
            <a:r>
              <a:rPr lang="fr-FR" dirty="0"/>
              <a:t> question sera « 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effectLst/>
              </a:rPr>
              <a:t>Veux-tu attaquer tout en étant prêt à défendre ?</a:t>
            </a:r>
            <a:r>
              <a:rPr lang="fr-FR" dirty="0">
                <a:solidFill>
                  <a:srgbClr val="000000"/>
                </a:solidFill>
                <a:effectLst/>
              </a:rPr>
              <a:t> ». Les choix de </a:t>
            </a:r>
            <a:r>
              <a:rPr lang="fr-FR" b="1" dirty="0">
                <a:solidFill>
                  <a:srgbClr val="C00000"/>
                </a:solidFill>
                <a:effectLst/>
              </a:rPr>
              <a:t>réponse</a:t>
            </a:r>
            <a:r>
              <a:rPr lang="fr-FR" dirty="0">
                <a:solidFill>
                  <a:srgbClr val="000000"/>
                </a:solidFill>
                <a:effectLst/>
              </a:rPr>
              <a:t> seront : </a:t>
            </a:r>
            <a:r>
              <a:rPr lang="fr-FR" dirty="0">
                <a:solidFill>
                  <a:srgbClr val="C00000"/>
                </a:solidFill>
                <a:effectLst/>
              </a:rPr>
              <a:t>oui</a:t>
            </a:r>
            <a:r>
              <a:rPr lang="fr-FR" dirty="0">
                <a:solidFill>
                  <a:srgbClr val="000000"/>
                </a:solidFill>
                <a:effectLst/>
              </a:rPr>
              <a:t>  (</a:t>
            </a:r>
            <a: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c.à.d. 4-2-3-1 contre-attaque) ou </a:t>
            </a:r>
            <a:r>
              <a:rPr lang="fr-FR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non</a:t>
            </a:r>
            <a: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(c.à.d. 4-3-3 offensive en trio)</a:t>
            </a:r>
            <a:endParaRPr lang="fr-FR" dirty="0">
              <a:solidFill>
                <a:srgbClr val="000000"/>
              </a:solidFill>
              <a:effectLst/>
            </a:endParaRPr>
          </a:p>
          <a:p>
            <a:r>
              <a:rPr lang="fr-FR" dirty="0"/>
              <a:t>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519333-7C7E-BE6B-4665-1471F1666BB4}"/>
              </a:ext>
            </a:extLst>
          </p:cNvPr>
          <p:cNvSpPr txBox="1"/>
          <p:nvPr/>
        </p:nvSpPr>
        <p:spPr>
          <a:xfrm>
            <a:off x="5099811" y="3469279"/>
            <a:ext cx="7092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Pour la réponse « Milieu » , la 2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question</a:t>
            </a:r>
            <a:r>
              <a:rPr lang="fr-FR" dirty="0"/>
              <a:t> sera « 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effectLst/>
              </a:rPr>
              <a:t>Veux- tu un milieu offensif ou défensif? </a:t>
            </a:r>
            <a:r>
              <a:rPr lang="fr-FR" dirty="0">
                <a:solidFill>
                  <a:srgbClr val="000000"/>
                </a:solidFill>
                <a:effectLst/>
              </a:rPr>
              <a:t>». Et comme </a:t>
            </a:r>
            <a:r>
              <a:rPr lang="fr-FR" b="1" dirty="0">
                <a:solidFill>
                  <a:srgbClr val="C00000"/>
                </a:solidFill>
                <a:effectLst/>
              </a:rPr>
              <a:t>réponse</a:t>
            </a:r>
            <a:r>
              <a:rPr lang="fr-FR" dirty="0">
                <a:solidFill>
                  <a:srgbClr val="000000"/>
                </a:solidFill>
                <a:effectLst/>
              </a:rPr>
              <a:t> : </a:t>
            </a:r>
            <a:r>
              <a:rPr lang="fr-FR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milieu défensif </a:t>
            </a:r>
            <a: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(c.à.d. 4-4-2 losange) ou </a:t>
            </a:r>
            <a:r>
              <a:rPr lang="fr-FR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milieu offensif </a:t>
            </a:r>
            <a: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(c.à.d. 4-4-2 carré)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20BEBD-1FB3-826C-2F3A-AC6DB9F5F206}"/>
              </a:ext>
            </a:extLst>
          </p:cNvPr>
          <p:cNvSpPr txBox="1"/>
          <p:nvPr/>
        </p:nvSpPr>
        <p:spPr>
          <a:xfrm>
            <a:off x="5099811" y="5283001"/>
            <a:ext cx="7092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Pour la réponse « Défense » , la 2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question</a:t>
            </a:r>
            <a:r>
              <a:rPr lang="fr-FR" dirty="0"/>
              <a:t> sera </a:t>
            </a:r>
            <a:r>
              <a:rPr lang="fr-FR" dirty="0">
                <a:solidFill>
                  <a:srgbClr val="000000"/>
                </a:solidFill>
                <a:effectLst/>
              </a:rPr>
              <a:t>« 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effectLst/>
              </a:rPr>
              <a:t>Souhaites tu un poste de libero ( couverture de la défense par un joueur) ? </a:t>
            </a:r>
            <a:r>
              <a:rPr lang="fr-FR" dirty="0">
                <a:solidFill>
                  <a:srgbClr val="000000"/>
                </a:solidFill>
                <a:effectLst/>
              </a:rPr>
              <a:t>». Et comme </a:t>
            </a:r>
            <a:r>
              <a:rPr lang="fr-FR" b="1" dirty="0">
                <a:solidFill>
                  <a:srgbClr val="C00000"/>
                </a:solidFill>
                <a:effectLst/>
              </a:rPr>
              <a:t>réponse</a:t>
            </a:r>
            <a:r>
              <a:rPr lang="fr-FR" dirty="0">
                <a:solidFill>
                  <a:srgbClr val="000000"/>
                </a:solidFill>
                <a:effectLst/>
              </a:rPr>
              <a:t> : </a:t>
            </a:r>
            <a:r>
              <a:rPr lang="fr-FR" dirty="0">
                <a:solidFill>
                  <a:srgbClr val="C00000"/>
                </a:solidFill>
                <a:effectLst/>
              </a:rPr>
              <a:t>oui</a:t>
            </a:r>
            <a:r>
              <a:rPr lang="fr-FR" dirty="0">
                <a:solidFill>
                  <a:srgbClr val="000000"/>
                </a:solidFill>
                <a:effectLst/>
              </a:rPr>
              <a:t>  (</a:t>
            </a:r>
            <a: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c.à.d. 5 -3 -2 ) ou </a:t>
            </a:r>
            <a:r>
              <a:rPr lang="fr-FR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non</a:t>
            </a:r>
            <a: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(c.à.d. 3-4-3 )</a:t>
            </a:r>
            <a:endParaRPr lang="fr-FR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41241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303</Words>
  <Application>Microsoft Macintosh PowerPoint</Application>
  <PresentationFormat>Grand écran</PresentationFormat>
  <Paragraphs>12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Thème Office</vt:lpstr>
      <vt:lpstr>Notes projet Python</vt:lpstr>
      <vt:lpstr>Notes projet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projet Python</dc:title>
  <dc:creator>Sarah Cherif</dc:creator>
  <cp:lastModifiedBy>Sarah Cherif</cp:lastModifiedBy>
  <cp:revision>1</cp:revision>
  <dcterms:created xsi:type="dcterms:W3CDTF">2024-01-25T20:52:33Z</dcterms:created>
  <dcterms:modified xsi:type="dcterms:W3CDTF">2024-01-25T21:25:49Z</dcterms:modified>
</cp:coreProperties>
</file>