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74" r:id="rId6"/>
    <p:sldId id="273" r:id="rId7"/>
    <p:sldId id="261" r:id="rId8"/>
    <p:sldId id="262" r:id="rId9"/>
    <p:sldId id="263" r:id="rId10"/>
    <p:sldId id="272" r:id="rId11"/>
    <p:sldId id="264" r:id="rId12"/>
    <p:sldId id="267" r:id="rId13"/>
    <p:sldId id="275" r:id="rId14"/>
    <p:sldId id="266" r:id="rId15"/>
    <p:sldId id="276" r:id="rId16"/>
    <p:sldId id="270" r:id="rId17"/>
    <p:sldId id="277" r:id="rId18"/>
    <p:sldId id="27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444B1-4B90-4F14-9569-29F0D8C036F3}" v="72" dt="2023-06-21T09:40:45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Henry" userId="9fde777f5937e75b" providerId="LiveId" clId="{410444B1-4B90-4F14-9569-29F0D8C036F3}"/>
    <pc:docChg chg="undo custSel addSld delSld modSld sldOrd">
      <pc:chgData name="Sarah Henry" userId="9fde777f5937e75b" providerId="LiveId" clId="{410444B1-4B90-4F14-9569-29F0D8C036F3}" dt="2023-06-21T09:46:43.617" v="3625" actId="478"/>
      <pc:docMkLst>
        <pc:docMk/>
      </pc:docMkLst>
      <pc:sldChg chg="addSp delSp modSp mod">
        <pc:chgData name="Sarah Henry" userId="9fde777f5937e75b" providerId="LiveId" clId="{410444B1-4B90-4F14-9569-29F0D8C036F3}" dt="2023-06-20T15:59:49.416" v="3462" actId="1038"/>
        <pc:sldMkLst>
          <pc:docMk/>
          <pc:sldMk cId="4244976087" sldId="256"/>
        </pc:sldMkLst>
        <pc:spChg chg="mod">
          <ac:chgData name="Sarah Henry" userId="9fde777f5937e75b" providerId="LiveId" clId="{410444B1-4B90-4F14-9569-29F0D8C036F3}" dt="2023-06-20T14:56:58.192" v="2589" actId="20577"/>
          <ac:spMkLst>
            <pc:docMk/>
            <pc:sldMk cId="4244976087" sldId="256"/>
            <ac:spMk id="3" creationId="{F2012ED0-3F18-2809-E130-DFF9818A7DED}"/>
          </ac:spMkLst>
        </pc:spChg>
        <pc:picChg chg="add mod">
          <ac:chgData name="Sarah Henry" userId="9fde777f5937e75b" providerId="LiveId" clId="{410444B1-4B90-4F14-9569-29F0D8C036F3}" dt="2023-06-20T15:59:49.416" v="3462" actId="1038"/>
          <ac:picMkLst>
            <pc:docMk/>
            <pc:sldMk cId="4244976087" sldId="256"/>
            <ac:picMk id="4" creationId="{7D7C60D5-6085-6440-9E7E-84541A421A1E}"/>
          </ac:picMkLst>
        </pc:picChg>
        <pc:picChg chg="add del mod">
          <ac:chgData name="Sarah Henry" userId="9fde777f5937e75b" providerId="LiveId" clId="{410444B1-4B90-4F14-9569-29F0D8C036F3}" dt="2023-06-20T14:57:26.402" v="2655"/>
          <ac:picMkLst>
            <pc:docMk/>
            <pc:sldMk cId="4244976087" sldId="256"/>
            <ac:picMk id="5" creationId="{AE345D87-860A-3BCF-76B1-95C7D202EFA1}"/>
          </ac:picMkLst>
        </pc:picChg>
      </pc:sldChg>
      <pc:sldChg chg="addSp delSp modSp mod">
        <pc:chgData name="Sarah Henry" userId="9fde777f5937e75b" providerId="LiveId" clId="{410444B1-4B90-4F14-9569-29F0D8C036F3}" dt="2023-06-21T09:46:43.617" v="3625" actId="478"/>
        <pc:sldMkLst>
          <pc:docMk/>
          <pc:sldMk cId="1594002246" sldId="257"/>
        </pc:sldMkLst>
        <pc:spChg chg="mod">
          <ac:chgData name="Sarah Henry" userId="9fde777f5937e75b" providerId="LiveId" clId="{410444B1-4B90-4F14-9569-29F0D8C036F3}" dt="2023-06-20T10:05:17.678" v="907" actId="20577"/>
          <ac:spMkLst>
            <pc:docMk/>
            <pc:sldMk cId="1594002246" sldId="257"/>
            <ac:spMk id="2" creationId="{CB745E30-11FD-F06B-F4FA-ABF7E2750014}"/>
          </ac:spMkLst>
        </pc:spChg>
        <pc:spChg chg="mod">
          <ac:chgData name="Sarah Henry" userId="9fde777f5937e75b" providerId="LiveId" clId="{410444B1-4B90-4F14-9569-29F0D8C036F3}" dt="2023-06-20T16:39:58.817" v="3579" actId="20577"/>
          <ac:spMkLst>
            <pc:docMk/>
            <pc:sldMk cId="1594002246" sldId="257"/>
            <ac:spMk id="3" creationId="{26684348-FE00-EE9C-4F15-515274D84536}"/>
          </ac:spMkLst>
        </pc:spChg>
        <pc:picChg chg="add del mod">
          <ac:chgData name="Sarah Henry" userId="9fde777f5937e75b" providerId="LiveId" clId="{410444B1-4B90-4F14-9569-29F0D8C036F3}" dt="2023-06-21T09:46:32.124" v="3623" actId="478"/>
          <ac:picMkLst>
            <pc:docMk/>
            <pc:sldMk cId="1594002246" sldId="257"/>
            <ac:picMk id="4" creationId="{FCC9E2EA-62C2-D82E-03A8-B62D3A0B4A9B}"/>
          </ac:picMkLst>
        </pc:picChg>
        <pc:picChg chg="add del">
          <ac:chgData name="Sarah Henry" userId="9fde777f5937e75b" providerId="LiveId" clId="{410444B1-4B90-4F14-9569-29F0D8C036F3}" dt="2023-06-20T10:06:37.115" v="913" actId="478"/>
          <ac:picMkLst>
            <pc:docMk/>
            <pc:sldMk cId="1594002246" sldId="257"/>
            <ac:picMk id="5" creationId="{C3479BE8-1C95-D266-1B4B-83C7CD169A51}"/>
          </ac:picMkLst>
        </pc:picChg>
        <pc:picChg chg="add del mod">
          <ac:chgData name="Sarah Henry" userId="9fde777f5937e75b" providerId="LiveId" clId="{410444B1-4B90-4F14-9569-29F0D8C036F3}" dt="2023-06-21T09:46:43.617" v="3625" actId="478"/>
          <ac:picMkLst>
            <pc:docMk/>
            <pc:sldMk cId="1594002246" sldId="257"/>
            <ac:picMk id="6" creationId="{EE6A6E03-1D98-9F22-36FE-219201684733}"/>
          </ac:picMkLst>
        </pc:picChg>
      </pc:sldChg>
      <pc:sldChg chg="addSp delSp modSp mod">
        <pc:chgData name="Sarah Henry" userId="9fde777f5937e75b" providerId="LiveId" clId="{410444B1-4B90-4F14-9569-29F0D8C036F3}" dt="2023-06-20T14:57:40.286" v="2656" actId="207"/>
        <pc:sldMkLst>
          <pc:docMk/>
          <pc:sldMk cId="1499747838" sldId="258"/>
        </pc:sldMkLst>
        <pc:spChg chg="mod">
          <ac:chgData name="Sarah Henry" userId="9fde777f5937e75b" providerId="LiveId" clId="{410444B1-4B90-4F14-9569-29F0D8C036F3}" dt="2023-06-19T10:54:10.378" v="278" actId="1076"/>
          <ac:spMkLst>
            <pc:docMk/>
            <pc:sldMk cId="1499747838" sldId="258"/>
            <ac:spMk id="2" creationId="{0F85680A-3A82-555B-FB8B-01C17C3932A6}"/>
          </ac:spMkLst>
        </pc:spChg>
        <pc:spChg chg="mod">
          <ac:chgData name="Sarah Henry" userId="9fde777f5937e75b" providerId="LiveId" clId="{410444B1-4B90-4F14-9569-29F0D8C036F3}" dt="2023-06-20T14:57:40.286" v="2656" actId="207"/>
          <ac:spMkLst>
            <pc:docMk/>
            <pc:sldMk cId="1499747838" sldId="258"/>
            <ac:spMk id="3" creationId="{EC88F1CC-ED58-CEFA-A680-A82DBAF9DF0F}"/>
          </ac:spMkLst>
        </pc:spChg>
        <pc:spChg chg="add del mod">
          <ac:chgData name="Sarah Henry" userId="9fde777f5937e75b" providerId="LiveId" clId="{410444B1-4B90-4F14-9569-29F0D8C036F3}" dt="2023-06-19T10:41:29.131" v="245" actId="478"/>
          <ac:spMkLst>
            <pc:docMk/>
            <pc:sldMk cId="1499747838" sldId="258"/>
            <ac:spMk id="6" creationId="{4B46141F-C05C-5BF5-C2AE-C364E6B33144}"/>
          </ac:spMkLst>
        </pc:spChg>
        <pc:spChg chg="add">
          <ac:chgData name="Sarah Henry" userId="9fde777f5937e75b" providerId="LiveId" clId="{410444B1-4B90-4F14-9569-29F0D8C036F3}" dt="2023-06-19T10:41:04.253" v="240"/>
          <ac:spMkLst>
            <pc:docMk/>
            <pc:sldMk cId="1499747838" sldId="258"/>
            <ac:spMk id="7" creationId="{9FE31F03-316B-12B1-FDFC-0B76EC8898D3}"/>
          </ac:spMkLst>
        </pc:spChg>
        <pc:picChg chg="del">
          <ac:chgData name="Sarah Henry" userId="9fde777f5937e75b" providerId="LiveId" clId="{410444B1-4B90-4F14-9569-29F0D8C036F3}" dt="2023-06-19T10:41:02.759" v="239" actId="478"/>
          <ac:picMkLst>
            <pc:docMk/>
            <pc:sldMk cId="1499747838" sldId="258"/>
            <ac:picMk id="4" creationId="{1FEADF13-F677-5FDD-F56D-A1C3FB201573}"/>
          </ac:picMkLst>
        </pc:picChg>
        <pc:picChg chg="add mod">
          <ac:chgData name="Sarah Henry" userId="9fde777f5937e75b" providerId="LiveId" clId="{410444B1-4B90-4F14-9569-29F0D8C036F3}" dt="2023-06-19T10:41:22.632" v="244" actId="1076"/>
          <ac:picMkLst>
            <pc:docMk/>
            <pc:sldMk cId="1499747838" sldId="258"/>
            <ac:picMk id="8" creationId="{9FC0326C-4361-FDF2-D80B-D1B62436AA00}"/>
          </ac:picMkLst>
        </pc:picChg>
      </pc:sldChg>
      <pc:sldChg chg="modSp mod ord">
        <pc:chgData name="Sarah Henry" userId="9fde777f5937e75b" providerId="LiveId" clId="{410444B1-4B90-4F14-9569-29F0D8C036F3}" dt="2023-06-20T16:42:20.428" v="3581"/>
        <pc:sldMkLst>
          <pc:docMk/>
          <pc:sldMk cId="553891252" sldId="259"/>
        </pc:sldMkLst>
        <pc:spChg chg="mod">
          <ac:chgData name="Sarah Henry" userId="9fde777f5937e75b" providerId="LiveId" clId="{410444B1-4B90-4F14-9569-29F0D8C036F3}" dt="2023-06-19T10:54:03.333" v="277" actId="1076"/>
          <ac:spMkLst>
            <pc:docMk/>
            <pc:sldMk cId="553891252" sldId="259"/>
            <ac:spMk id="2" creationId="{A07BC388-D7F2-EAE3-8CB2-40C2540D12A5}"/>
          </ac:spMkLst>
        </pc:spChg>
      </pc:sldChg>
      <pc:sldChg chg="addSp delSp modSp mod ord">
        <pc:chgData name="Sarah Henry" userId="9fde777f5937e75b" providerId="LiveId" clId="{410444B1-4B90-4F14-9569-29F0D8C036F3}" dt="2023-06-20T10:12:59.214" v="926" actId="1076"/>
        <pc:sldMkLst>
          <pc:docMk/>
          <pc:sldMk cId="1285393262" sldId="260"/>
        </pc:sldMkLst>
        <pc:spChg chg="mod">
          <ac:chgData name="Sarah Henry" userId="9fde777f5937e75b" providerId="LiveId" clId="{410444B1-4B90-4F14-9569-29F0D8C036F3}" dt="2023-06-19T15:51:41.370" v="890" actId="1035"/>
          <ac:spMkLst>
            <pc:docMk/>
            <pc:sldMk cId="1285393262" sldId="260"/>
            <ac:spMk id="2" creationId="{E34F5D94-E8D4-54FF-BFBA-657063D437D1}"/>
          </ac:spMkLst>
        </pc:spChg>
        <pc:spChg chg="add del mod">
          <ac:chgData name="Sarah Henry" userId="9fde777f5937e75b" providerId="LiveId" clId="{410444B1-4B90-4F14-9569-29F0D8C036F3}" dt="2023-06-19T11:15:00.291" v="292" actId="478"/>
          <ac:spMkLst>
            <pc:docMk/>
            <pc:sldMk cId="1285393262" sldId="260"/>
            <ac:spMk id="5" creationId="{BA69F60F-DAA0-5757-412B-1EA55B47710F}"/>
          </ac:spMkLst>
        </pc:spChg>
        <pc:spChg chg="add del">
          <ac:chgData name="Sarah Henry" userId="9fde777f5937e75b" providerId="LiveId" clId="{410444B1-4B90-4F14-9569-29F0D8C036F3}" dt="2023-06-20T10:12:47.295" v="923" actId="478"/>
          <ac:spMkLst>
            <pc:docMk/>
            <pc:sldMk cId="1285393262" sldId="260"/>
            <ac:spMk id="7" creationId="{54D1BD28-B26F-B252-3257-3DB06BA84576}"/>
          </ac:spMkLst>
        </pc:spChg>
        <pc:picChg chg="del mod">
          <ac:chgData name="Sarah Henry" userId="9fde777f5937e75b" providerId="LiveId" clId="{410444B1-4B90-4F14-9569-29F0D8C036F3}" dt="2023-06-19T11:14:48.991" v="291" actId="478"/>
          <ac:picMkLst>
            <pc:docMk/>
            <pc:sldMk cId="1285393262" sldId="260"/>
            <ac:picMk id="4" creationId="{0B3873F8-87D0-83CF-1524-8266133D27BD}"/>
          </ac:picMkLst>
        </pc:picChg>
        <pc:picChg chg="add del mod">
          <ac:chgData name="Sarah Henry" userId="9fde777f5937e75b" providerId="LiveId" clId="{410444B1-4B90-4F14-9569-29F0D8C036F3}" dt="2023-06-20T10:12:44.293" v="921" actId="478"/>
          <ac:picMkLst>
            <pc:docMk/>
            <pc:sldMk cId="1285393262" sldId="260"/>
            <ac:picMk id="6" creationId="{93B81875-EDC0-3000-B36C-4D18E4A65830}"/>
          </ac:picMkLst>
        </pc:picChg>
        <pc:picChg chg="add mod">
          <ac:chgData name="Sarah Henry" userId="9fde777f5937e75b" providerId="LiveId" clId="{410444B1-4B90-4F14-9569-29F0D8C036F3}" dt="2023-06-20T10:12:59.214" v="926" actId="1076"/>
          <ac:picMkLst>
            <pc:docMk/>
            <pc:sldMk cId="1285393262" sldId="260"/>
            <ac:picMk id="8" creationId="{D01E52D4-08DD-D2F1-FDA6-0D54806841B2}"/>
          </ac:picMkLst>
        </pc:picChg>
      </pc:sldChg>
      <pc:sldChg chg="addSp delSp modSp mod">
        <pc:chgData name="Sarah Henry" userId="9fde777f5937e75b" providerId="LiveId" clId="{410444B1-4B90-4F14-9569-29F0D8C036F3}" dt="2023-06-20T14:55:20.864" v="2297" actId="1037"/>
        <pc:sldMkLst>
          <pc:docMk/>
          <pc:sldMk cId="2844902852" sldId="261"/>
        </pc:sldMkLst>
        <pc:spChg chg="mod">
          <ac:chgData name="Sarah Henry" userId="9fde777f5937e75b" providerId="LiveId" clId="{410444B1-4B90-4F14-9569-29F0D8C036F3}" dt="2023-06-19T13:04:14.140" v="444" actId="1035"/>
          <ac:spMkLst>
            <pc:docMk/>
            <pc:sldMk cId="2844902852" sldId="261"/>
            <ac:spMk id="2" creationId="{8830D4A1-EA06-6747-9C1B-6783E5E94300}"/>
          </ac:spMkLst>
        </pc:spChg>
        <pc:spChg chg="del mod">
          <ac:chgData name="Sarah Henry" userId="9fde777f5937e75b" providerId="LiveId" clId="{410444B1-4B90-4F14-9569-29F0D8C036F3}" dt="2023-06-19T13:04:06.224" v="379"/>
          <ac:spMkLst>
            <pc:docMk/>
            <pc:sldMk cId="2844902852" sldId="261"/>
            <ac:spMk id="3" creationId="{C8CE3D04-D37D-2204-2906-50F6F72BE10A}"/>
          </ac:spMkLst>
        </pc:spChg>
        <pc:spChg chg="add del">
          <ac:chgData name="Sarah Henry" userId="9fde777f5937e75b" providerId="LiveId" clId="{410444B1-4B90-4F14-9569-29F0D8C036F3}" dt="2023-06-19T13:04:02.772" v="378" actId="478"/>
          <ac:spMkLst>
            <pc:docMk/>
            <pc:sldMk cId="2844902852" sldId="261"/>
            <ac:spMk id="4" creationId="{76CD3B9F-765F-FEB0-4497-21BBC5AAA907}"/>
          </ac:spMkLst>
        </pc:spChg>
        <pc:spChg chg="add del mod">
          <ac:chgData name="Sarah Henry" userId="9fde777f5937e75b" providerId="LiveId" clId="{410444B1-4B90-4F14-9569-29F0D8C036F3}" dt="2023-06-20T14:55:08.063" v="2266" actId="478"/>
          <ac:spMkLst>
            <pc:docMk/>
            <pc:sldMk cId="2844902852" sldId="261"/>
            <ac:spMk id="7" creationId="{A57E83C5-2D8E-8758-533E-00D011A029F5}"/>
          </ac:spMkLst>
        </pc:spChg>
        <pc:picChg chg="add del mod">
          <ac:chgData name="Sarah Henry" userId="9fde777f5937e75b" providerId="LiveId" clId="{410444B1-4B90-4F14-9569-29F0D8C036F3}" dt="2023-06-20T14:55:02.575" v="2265" actId="478"/>
          <ac:picMkLst>
            <pc:docMk/>
            <pc:sldMk cId="2844902852" sldId="261"/>
            <ac:picMk id="5" creationId="{1192D2D2-6E64-2D10-C330-E896C0959327}"/>
          </ac:picMkLst>
        </pc:picChg>
        <pc:picChg chg="add mod">
          <ac:chgData name="Sarah Henry" userId="9fde777f5937e75b" providerId="LiveId" clId="{410444B1-4B90-4F14-9569-29F0D8C036F3}" dt="2023-06-20T14:55:20.864" v="2297" actId="1037"/>
          <ac:picMkLst>
            <pc:docMk/>
            <pc:sldMk cId="2844902852" sldId="261"/>
            <ac:picMk id="8" creationId="{1AAD9CE1-0E3D-D3F0-513C-B896EEB2305F}"/>
          </ac:picMkLst>
        </pc:picChg>
      </pc:sldChg>
      <pc:sldChg chg="modSp mod">
        <pc:chgData name="Sarah Henry" userId="9fde777f5937e75b" providerId="LiveId" clId="{410444B1-4B90-4F14-9569-29F0D8C036F3}" dt="2023-06-20T14:58:46.814" v="2677" actId="1036"/>
        <pc:sldMkLst>
          <pc:docMk/>
          <pc:sldMk cId="2682593259" sldId="262"/>
        </pc:sldMkLst>
        <pc:spChg chg="mod">
          <ac:chgData name="Sarah Henry" userId="9fde777f5937e75b" providerId="LiveId" clId="{410444B1-4B90-4F14-9569-29F0D8C036F3}" dt="2023-06-19T08:49:15.033" v="32" actId="20577"/>
          <ac:spMkLst>
            <pc:docMk/>
            <pc:sldMk cId="2682593259" sldId="262"/>
            <ac:spMk id="2" creationId="{1D42BFFB-BE22-E0EF-6ABA-A1DFFCCE7BC3}"/>
          </ac:spMkLst>
        </pc:spChg>
        <pc:spChg chg="mod">
          <ac:chgData name="Sarah Henry" userId="9fde777f5937e75b" providerId="LiveId" clId="{410444B1-4B90-4F14-9569-29F0D8C036F3}" dt="2023-06-20T14:58:46.814" v="2677" actId="1036"/>
          <ac:spMkLst>
            <pc:docMk/>
            <pc:sldMk cId="2682593259" sldId="262"/>
            <ac:spMk id="3" creationId="{F6BBE236-BA87-48B3-B174-0F8A63EA6026}"/>
          </ac:spMkLst>
        </pc:spChg>
      </pc:sldChg>
      <pc:sldChg chg="addSp delSp modSp mod">
        <pc:chgData name="Sarah Henry" userId="9fde777f5937e75b" providerId="LiveId" clId="{410444B1-4B90-4F14-9569-29F0D8C036F3}" dt="2023-06-19T13:42:05.539" v="652" actId="1076"/>
        <pc:sldMkLst>
          <pc:docMk/>
          <pc:sldMk cId="3435032076" sldId="263"/>
        </pc:sldMkLst>
        <pc:spChg chg="mod">
          <ac:chgData name="Sarah Henry" userId="9fde777f5937e75b" providerId="LiveId" clId="{410444B1-4B90-4F14-9569-29F0D8C036F3}" dt="2023-06-19T13:41:54.373" v="648" actId="1035"/>
          <ac:spMkLst>
            <pc:docMk/>
            <pc:sldMk cId="3435032076" sldId="263"/>
            <ac:spMk id="2" creationId="{CED4BB6E-1590-4141-230A-9D31F6B19745}"/>
          </ac:spMkLst>
        </pc:spChg>
        <pc:spChg chg="del">
          <ac:chgData name="Sarah Henry" userId="9fde777f5937e75b" providerId="LiveId" clId="{410444B1-4B90-4F14-9569-29F0D8C036F3}" dt="2023-06-19T13:41:59.556" v="650" actId="478"/>
          <ac:spMkLst>
            <pc:docMk/>
            <pc:sldMk cId="3435032076" sldId="263"/>
            <ac:spMk id="3" creationId="{C800777C-D5CA-E1C4-9F0B-870AF29271D4}"/>
          </ac:spMkLst>
        </pc:spChg>
        <pc:picChg chg="add mod modCrop">
          <ac:chgData name="Sarah Henry" userId="9fde777f5937e75b" providerId="LiveId" clId="{410444B1-4B90-4F14-9569-29F0D8C036F3}" dt="2023-06-19T13:42:05.539" v="652" actId="1076"/>
          <ac:picMkLst>
            <pc:docMk/>
            <pc:sldMk cId="3435032076" sldId="263"/>
            <ac:picMk id="5" creationId="{E5981AFD-A478-7C25-A4EE-263BB11CC816}"/>
          </ac:picMkLst>
        </pc:picChg>
      </pc:sldChg>
      <pc:sldChg chg="addSp delSp modSp mod">
        <pc:chgData name="Sarah Henry" userId="9fde777f5937e75b" providerId="LiveId" clId="{410444B1-4B90-4F14-9569-29F0D8C036F3}" dt="2023-06-20T15:21:27.177" v="2857" actId="1076"/>
        <pc:sldMkLst>
          <pc:docMk/>
          <pc:sldMk cId="2066401443" sldId="264"/>
        </pc:sldMkLst>
        <pc:spChg chg="mod">
          <ac:chgData name="Sarah Henry" userId="9fde777f5937e75b" providerId="LiveId" clId="{410444B1-4B90-4F14-9569-29F0D8C036F3}" dt="2023-06-20T11:33:33.575" v="1874" actId="1076"/>
          <ac:spMkLst>
            <pc:docMk/>
            <pc:sldMk cId="2066401443" sldId="264"/>
            <ac:spMk id="2" creationId="{B72EBF2C-5FFD-19CB-9D5A-079CC9DE0839}"/>
          </ac:spMkLst>
        </pc:spChg>
        <pc:spChg chg="del">
          <ac:chgData name="Sarah Henry" userId="9fde777f5937e75b" providerId="LiveId" clId="{410444B1-4B90-4F14-9569-29F0D8C036F3}" dt="2023-06-20T11:33:14.268" v="1871" actId="478"/>
          <ac:spMkLst>
            <pc:docMk/>
            <pc:sldMk cId="2066401443" sldId="264"/>
            <ac:spMk id="3" creationId="{6CA1F62F-AFF3-C8AC-C4C5-24374A6ED679}"/>
          </ac:spMkLst>
        </pc:spChg>
        <pc:picChg chg="add del mod">
          <ac:chgData name="Sarah Henry" userId="9fde777f5937e75b" providerId="LiveId" clId="{410444B1-4B90-4F14-9569-29F0D8C036F3}" dt="2023-06-20T15:21:15.633" v="2854" actId="478"/>
          <ac:picMkLst>
            <pc:docMk/>
            <pc:sldMk cId="2066401443" sldId="264"/>
            <ac:picMk id="4" creationId="{A5AE2BAC-8261-93B5-3B7B-DDD54EFE0116}"/>
          </ac:picMkLst>
        </pc:picChg>
        <pc:picChg chg="add mod">
          <ac:chgData name="Sarah Henry" userId="9fde777f5937e75b" providerId="LiveId" clId="{410444B1-4B90-4F14-9569-29F0D8C036F3}" dt="2023-06-20T15:21:27.177" v="2857" actId="1076"/>
          <ac:picMkLst>
            <pc:docMk/>
            <pc:sldMk cId="2066401443" sldId="264"/>
            <ac:picMk id="5" creationId="{D1287420-26C5-D14E-DC77-F644390B90CE}"/>
          </ac:picMkLst>
        </pc:picChg>
      </pc:sldChg>
      <pc:sldChg chg="modSp new del mod">
        <pc:chgData name="Sarah Henry" userId="9fde777f5937e75b" providerId="LiveId" clId="{410444B1-4B90-4F14-9569-29F0D8C036F3}" dt="2023-06-20T14:56:05.659" v="2392" actId="47"/>
        <pc:sldMkLst>
          <pc:docMk/>
          <pc:sldMk cId="2943249580" sldId="265"/>
        </pc:sldMkLst>
        <pc:spChg chg="mod">
          <ac:chgData name="Sarah Henry" userId="9fde777f5937e75b" providerId="LiveId" clId="{410444B1-4B90-4F14-9569-29F0D8C036F3}" dt="2023-06-19T08:51:08.846" v="204" actId="20577"/>
          <ac:spMkLst>
            <pc:docMk/>
            <pc:sldMk cId="2943249580" sldId="265"/>
            <ac:spMk id="2" creationId="{9E6D3C0B-08E5-2F39-0768-427B4A3955B8}"/>
          </ac:spMkLst>
        </pc:spChg>
      </pc:sldChg>
      <pc:sldChg chg="addSp delSp modSp new mod">
        <pc:chgData name="Sarah Henry" userId="9fde777f5937e75b" providerId="LiveId" clId="{410444B1-4B90-4F14-9569-29F0D8C036F3}" dt="2023-06-20T14:46:36.933" v="2183" actId="20577"/>
        <pc:sldMkLst>
          <pc:docMk/>
          <pc:sldMk cId="2007880085" sldId="266"/>
        </pc:sldMkLst>
        <pc:spChg chg="mod">
          <ac:chgData name="Sarah Henry" userId="9fde777f5937e75b" providerId="LiveId" clId="{410444B1-4B90-4F14-9569-29F0D8C036F3}" dt="2023-06-20T14:15:40.599" v="1987" actId="20577"/>
          <ac:spMkLst>
            <pc:docMk/>
            <pc:sldMk cId="2007880085" sldId="266"/>
            <ac:spMk id="2" creationId="{D4F8539A-12FB-C429-C909-2E7A52443B3A}"/>
          </ac:spMkLst>
        </pc:spChg>
        <pc:spChg chg="add del">
          <ac:chgData name="Sarah Henry" userId="9fde777f5937e75b" providerId="LiveId" clId="{410444B1-4B90-4F14-9569-29F0D8C036F3}" dt="2023-06-20T14:14:34.849" v="1889"/>
          <ac:spMkLst>
            <pc:docMk/>
            <pc:sldMk cId="2007880085" sldId="266"/>
            <ac:spMk id="3" creationId="{6CDAE589-58C2-24F2-3249-080E590B5834}"/>
          </ac:spMkLst>
        </pc:spChg>
        <pc:spChg chg="add del mod">
          <ac:chgData name="Sarah Henry" userId="9fde777f5937e75b" providerId="LiveId" clId="{410444B1-4B90-4F14-9569-29F0D8C036F3}" dt="2023-06-20T14:14:31.815" v="1888"/>
          <ac:spMkLst>
            <pc:docMk/>
            <pc:sldMk cId="2007880085" sldId="266"/>
            <ac:spMk id="4" creationId="{3E506778-E03B-0B90-12A7-3F8740E8719D}"/>
          </ac:spMkLst>
        </pc:spChg>
        <pc:spChg chg="add mod">
          <ac:chgData name="Sarah Henry" userId="9fde777f5937e75b" providerId="LiveId" clId="{410444B1-4B90-4F14-9569-29F0D8C036F3}" dt="2023-06-20T14:46:36.933" v="2183" actId="20577"/>
          <ac:spMkLst>
            <pc:docMk/>
            <pc:sldMk cId="2007880085" sldId="266"/>
            <ac:spMk id="6" creationId="{A57DB466-A6A5-26F2-D251-DFE52015FD97}"/>
          </ac:spMkLst>
        </pc:spChg>
        <pc:spChg chg="add del">
          <ac:chgData name="Sarah Henry" userId="9fde777f5937e75b" providerId="LiveId" clId="{410444B1-4B90-4F14-9569-29F0D8C036F3}" dt="2023-06-20T14:18:14.309" v="2003"/>
          <ac:spMkLst>
            <pc:docMk/>
            <pc:sldMk cId="2007880085" sldId="266"/>
            <ac:spMk id="7" creationId="{34799487-410A-6D23-2BE4-70ABF7476F54}"/>
          </ac:spMkLst>
        </pc:spChg>
        <pc:spChg chg="add del">
          <ac:chgData name="Sarah Henry" userId="9fde777f5937e75b" providerId="LiveId" clId="{410444B1-4B90-4F14-9569-29F0D8C036F3}" dt="2023-06-20T14:18:23.168" v="2005"/>
          <ac:spMkLst>
            <pc:docMk/>
            <pc:sldMk cId="2007880085" sldId="266"/>
            <ac:spMk id="8" creationId="{900670AE-F614-CEF2-B890-8BC162B852BD}"/>
          </ac:spMkLst>
        </pc:spChg>
        <pc:picChg chg="add mod">
          <ac:chgData name="Sarah Henry" userId="9fde777f5937e75b" providerId="LiveId" clId="{410444B1-4B90-4F14-9569-29F0D8C036F3}" dt="2023-06-20T14:29:52.001" v="2115" actId="1036"/>
          <ac:picMkLst>
            <pc:docMk/>
            <pc:sldMk cId="2007880085" sldId="266"/>
            <ac:picMk id="5" creationId="{4EDCCFE1-5CD5-62AE-6B0F-7E83AD17857F}"/>
          </ac:picMkLst>
        </pc:picChg>
      </pc:sldChg>
      <pc:sldChg chg="addSp delSp modSp new mod ord">
        <pc:chgData name="Sarah Henry" userId="9fde777f5937e75b" providerId="LiveId" clId="{410444B1-4B90-4F14-9569-29F0D8C036F3}" dt="2023-06-20T15:12:45.706" v="2808" actId="14100"/>
        <pc:sldMkLst>
          <pc:docMk/>
          <pc:sldMk cId="1051742426" sldId="267"/>
        </pc:sldMkLst>
        <pc:spChg chg="mod">
          <ac:chgData name="Sarah Henry" userId="9fde777f5937e75b" providerId="LiveId" clId="{410444B1-4B90-4F14-9569-29F0D8C036F3}" dt="2023-06-20T13:04:33.508" v="1884" actId="1076"/>
          <ac:spMkLst>
            <pc:docMk/>
            <pc:sldMk cId="1051742426" sldId="267"/>
            <ac:spMk id="2" creationId="{A9FFA2C2-8419-E3D0-C792-D16263B38A4A}"/>
          </ac:spMkLst>
        </pc:spChg>
        <pc:spChg chg="del">
          <ac:chgData name="Sarah Henry" userId="9fde777f5937e75b" providerId="LiveId" clId="{410444B1-4B90-4F14-9569-29F0D8C036F3}" dt="2023-06-20T13:04:17.664" v="1880" actId="478"/>
          <ac:spMkLst>
            <pc:docMk/>
            <pc:sldMk cId="1051742426" sldId="267"/>
            <ac:spMk id="3" creationId="{63B6ACE7-211C-F5B0-BA2E-1793AAE70C73}"/>
          </ac:spMkLst>
        </pc:spChg>
        <pc:picChg chg="add mod">
          <ac:chgData name="Sarah Henry" userId="9fde777f5937e75b" providerId="LiveId" clId="{410444B1-4B90-4F14-9569-29F0D8C036F3}" dt="2023-06-20T15:12:45.706" v="2808" actId="14100"/>
          <ac:picMkLst>
            <pc:docMk/>
            <pc:sldMk cId="1051742426" sldId="267"/>
            <ac:picMk id="4" creationId="{119D2E7F-AC1C-AE16-5BBD-C2A67F086352}"/>
          </ac:picMkLst>
        </pc:picChg>
        <pc:picChg chg="add del mod">
          <ac:chgData name="Sarah Henry" userId="9fde777f5937e75b" providerId="LiveId" clId="{410444B1-4B90-4F14-9569-29F0D8C036F3}" dt="2023-06-20T15:12:44.704" v="2806"/>
          <ac:picMkLst>
            <pc:docMk/>
            <pc:sldMk cId="1051742426" sldId="267"/>
            <ac:picMk id="5" creationId="{7CF00F5B-50F5-0FFB-9C7D-D225D4FA4456}"/>
          </ac:picMkLst>
        </pc:picChg>
      </pc:sldChg>
      <pc:sldChg chg="modSp new del mod ord">
        <pc:chgData name="Sarah Henry" userId="9fde777f5937e75b" providerId="LiveId" clId="{410444B1-4B90-4F14-9569-29F0D8C036F3}" dt="2023-06-20T15:13:32.408" v="2832" actId="47"/>
        <pc:sldMkLst>
          <pc:docMk/>
          <pc:sldMk cId="1011001537" sldId="268"/>
        </pc:sldMkLst>
        <pc:spChg chg="mod">
          <ac:chgData name="Sarah Henry" userId="9fde777f5937e75b" providerId="LiveId" clId="{410444B1-4B90-4F14-9569-29F0D8C036F3}" dt="2023-06-19T11:17:10.417" v="330" actId="20577"/>
          <ac:spMkLst>
            <pc:docMk/>
            <pc:sldMk cId="1011001537" sldId="268"/>
            <ac:spMk id="2" creationId="{DA335424-B26B-8A43-A706-A5AA9A37E44E}"/>
          </ac:spMkLst>
        </pc:spChg>
      </pc:sldChg>
      <pc:sldChg chg="modSp new del mod">
        <pc:chgData name="Sarah Henry" userId="9fde777f5937e75b" providerId="LiveId" clId="{410444B1-4B90-4F14-9569-29F0D8C036F3}" dt="2023-06-20T14:46:45.677" v="2184" actId="47"/>
        <pc:sldMkLst>
          <pc:docMk/>
          <pc:sldMk cId="1129877446" sldId="269"/>
        </pc:sldMkLst>
        <pc:spChg chg="mod">
          <ac:chgData name="Sarah Henry" userId="9fde777f5937e75b" providerId="LiveId" clId="{410444B1-4B90-4F14-9569-29F0D8C036F3}" dt="2023-06-19T11:17:32.008" v="371" actId="20577"/>
          <ac:spMkLst>
            <pc:docMk/>
            <pc:sldMk cId="1129877446" sldId="269"/>
            <ac:spMk id="2" creationId="{36931E3B-CCCE-8E47-37D3-CDFB06AE00B4}"/>
          </ac:spMkLst>
        </pc:spChg>
      </pc:sldChg>
      <pc:sldChg chg="addSp delSp modSp new mod ord">
        <pc:chgData name="Sarah Henry" userId="9fde777f5937e75b" providerId="LiveId" clId="{410444B1-4B90-4F14-9569-29F0D8C036F3}" dt="2023-06-20T15:58:54.831" v="3439" actId="1076"/>
        <pc:sldMkLst>
          <pc:docMk/>
          <pc:sldMk cId="810006277" sldId="270"/>
        </pc:sldMkLst>
        <pc:spChg chg="mod">
          <ac:chgData name="Sarah Henry" userId="9fde777f5937e75b" providerId="LiveId" clId="{410444B1-4B90-4F14-9569-29F0D8C036F3}" dt="2023-06-19T13:29:17.454" v="522" actId="20577"/>
          <ac:spMkLst>
            <pc:docMk/>
            <pc:sldMk cId="810006277" sldId="270"/>
            <ac:spMk id="2" creationId="{0AA1BE9C-3401-9214-86D8-BE912FC8EAFA}"/>
          </ac:spMkLst>
        </pc:spChg>
        <pc:spChg chg="del">
          <ac:chgData name="Sarah Henry" userId="9fde777f5937e75b" providerId="LiveId" clId="{410444B1-4B90-4F14-9569-29F0D8C036F3}" dt="2023-06-19T13:28:51.333" v="451"/>
          <ac:spMkLst>
            <pc:docMk/>
            <pc:sldMk cId="810006277" sldId="270"/>
            <ac:spMk id="3" creationId="{78843A09-D2AF-2BF7-00E1-253DE060831D}"/>
          </ac:spMkLst>
        </pc:spChg>
        <pc:spChg chg="add del">
          <ac:chgData name="Sarah Henry" userId="9fde777f5937e75b" providerId="LiveId" clId="{410444B1-4B90-4F14-9569-29F0D8C036F3}" dt="2023-06-19T13:28:48.761" v="450" actId="478"/>
          <ac:spMkLst>
            <pc:docMk/>
            <pc:sldMk cId="810006277" sldId="270"/>
            <ac:spMk id="4" creationId="{F729DB20-2C6B-98A0-5E87-4DBC345100B8}"/>
          </ac:spMkLst>
        </pc:spChg>
        <pc:picChg chg="add mod">
          <ac:chgData name="Sarah Henry" userId="9fde777f5937e75b" providerId="LiveId" clId="{410444B1-4B90-4F14-9569-29F0D8C036F3}" dt="2023-06-20T15:58:54.831" v="3439" actId="1076"/>
          <ac:picMkLst>
            <pc:docMk/>
            <pc:sldMk cId="810006277" sldId="270"/>
            <ac:picMk id="5" creationId="{71C44CAA-D8FE-4760-A70C-3AD904E11070}"/>
          </ac:picMkLst>
        </pc:picChg>
      </pc:sldChg>
      <pc:sldChg chg="new del">
        <pc:chgData name="Sarah Henry" userId="9fde777f5937e75b" providerId="LiveId" clId="{410444B1-4B90-4F14-9569-29F0D8C036F3}" dt="2023-06-20T11:24:05.279" v="1870" actId="47"/>
        <pc:sldMkLst>
          <pc:docMk/>
          <pc:sldMk cId="2448907218" sldId="271"/>
        </pc:sldMkLst>
      </pc:sldChg>
      <pc:sldChg chg="addSp delSp modSp new mod ord">
        <pc:chgData name="Sarah Henry" userId="9fde777f5937e75b" providerId="LiveId" clId="{410444B1-4B90-4F14-9569-29F0D8C036F3}" dt="2023-06-21T09:40:59.353" v="3622" actId="1038"/>
        <pc:sldMkLst>
          <pc:docMk/>
          <pc:sldMk cId="3754727683" sldId="272"/>
        </pc:sldMkLst>
        <pc:spChg chg="mod">
          <ac:chgData name="Sarah Henry" userId="9fde777f5937e75b" providerId="LiveId" clId="{410444B1-4B90-4F14-9569-29F0D8C036F3}" dt="2023-06-19T14:08:01.098" v="812" actId="20577"/>
          <ac:spMkLst>
            <pc:docMk/>
            <pc:sldMk cId="3754727683" sldId="272"/>
            <ac:spMk id="2" creationId="{D162DF90-381A-8883-D8B8-94995AF7191F}"/>
          </ac:spMkLst>
        </pc:spChg>
        <pc:spChg chg="del">
          <ac:chgData name="Sarah Henry" userId="9fde777f5937e75b" providerId="LiveId" clId="{410444B1-4B90-4F14-9569-29F0D8C036F3}" dt="2023-06-19T14:07:48.129" v="763" actId="478"/>
          <ac:spMkLst>
            <pc:docMk/>
            <pc:sldMk cId="3754727683" sldId="272"/>
            <ac:spMk id="3" creationId="{3C0B17C5-36DF-7052-4A78-C8A6F6B40422}"/>
          </ac:spMkLst>
        </pc:spChg>
        <pc:spChg chg="add del">
          <ac:chgData name="Sarah Henry" userId="9fde777f5937e75b" providerId="LiveId" clId="{410444B1-4B90-4F14-9569-29F0D8C036F3}" dt="2023-06-20T11:23:08.046" v="1863" actId="478"/>
          <ac:spMkLst>
            <pc:docMk/>
            <pc:sldMk cId="3754727683" sldId="272"/>
            <ac:spMk id="7" creationId="{D52BAC53-BEF7-FF46-64C1-DE22D3233DDE}"/>
          </ac:spMkLst>
        </pc:spChg>
        <pc:picChg chg="add del mod">
          <ac:chgData name="Sarah Henry" userId="9fde777f5937e75b" providerId="LiveId" clId="{410444B1-4B90-4F14-9569-29F0D8C036F3}" dt="2023-06-20T11:21:56.156" v="1859" actId="478"/>
          <ac:picMkLst>
            <pc:docMk/>
            <pc:sldMk cId="3754727683" sldId="272"/>
            <ac:picMk id="4" creationId="{DBE3F923-0DA2-4E45-A239-5BEF36F44F6B}"/>
          </ac:picMkLst>
        </pc:picChg>
        <pc:picChg chg="add del mod">
          <ac:chgData name="Sarah Henry" userId="9fde777f5937e75b" providerId="LiveId" clId="{410444B1-4B90-4F14-9569-29F0D8C036F3}" dt="2023-06-21T09:40:17.425" v="3586" actId="478"/>
          <ac:picMkLst>
            <pc:docMk/>
            <pc:sldMk cId="3754727683" sldId="272"/>
            <ac:picMk id="5" creationId="{184A5E8B-7601-9E5A-FA85-96491FAF3AA2}"/>
          </ac:picMkLst>
        </pc:picChg>
        <pc:picChg chg="add del mod">
          <ac:chgData name="Sarah Henry" userId="9fde777f5937e75b" providerId="LiveId" clId="{410444B1-4B90-4F14-9569-29F0D8C036F3}" dt="2023-06-20T11:23:06.347" v="1861" actId="478"/>
          <ac:picMkLst>
            <pc:docMk/>
            <pc:sldMk cId="3754727683" sldId="272"/>
            <ac:picMk id="6" creationId="{45B96B2F-42D5-857A-E4BE-42180FF715FF}"/>
          </ac:picMkLst>
        </pc:picChg>
        <pc:picChg chg="add del mod">
          <ac:chgData name="Sarah Henry" userId="9fde777f5937e75b" providerId="LiveId" clId="{410444B1-4B90-4F14-9569-29F0D8C036F3}" dt="2023-06-21T09:40:42.020" v="3615" actId="478"/>
          <ac:picMkLst>
            <pc:docMk/>
            <pc:sldMk cId="3754727683" sldId="272"/>
            <ac:picMk id="8" creationId="{4788B884-AD3C-F739-7E53-8256DE43B39D}"/>
          </ac:picMkLst>
        </pc:picChg>
        <pc:picChg chg="add mod">
          <ac:chgData name="Sarah Henry" userId="9fde777f5937e75b" providerId="LiveId" clId="{410444B1-4B90-4F14-9569-29F0D8C036F3}" dt="2023-06-21T09:40:31.695" v="3614" actId="1076"/>
          <ac:picMkLst>
            <pc:docMk/>
            <pc:sldMk cId="3754727683" sldId="272"/>
            <ac:picMk id="9" creationId="{B26D7D54-F830-7E63-F8BC-227E03D290DE}"/>
          </ac:picMkLst>
        </pc:picChg>
        <pc:picChg chg="add mod">
          <ac:chgData name="Sarah Henry" userId="9fde777f5937e75b" providerId="LiveId" clId="{410444B1-4B90-4F14-9569-29F0D8C036F3}" dt="2023-06-21T09:40:59.353" v="3622" actId="1038"/>
          <ac:picMkLst>
            <pc:docMk/>
            <pc:sldMk cId="3754727683" sldId="272"/>
            <ac:picMk id="10" creationId="{FD9EEF7E-6989-0E55-531D-D0381A1172D9}"/>
          </ac:picMkLst>
        </pc:picChg>
      </pc:sldChg>
      <pc:sldChg chg="addSp delSp modSp new mod">
        <pc:chgData name="Sarah Henry" userId="9fde777f5937e75b" providerId="LiveId" clId="{410444B1-4B90-4F14-9569-29F0D8C036F3}" dt="2023-06-20T10:53:28.845" v="1850" actId="1037"/>
        <pc:sldMkLst>
          <pc:docMk/>
          <pc:sldMk cId="3441164921" sldId="273"/>
        </pc:sldMkLst>
        <pc:spChg chg="mod">
          <ac:chgData name="Sarah Henry" userId="9fde777f5937e75b" providerId="LiveId" clId="{410444B1-4B90-4F14-9569-29F0D8C036F3}" dt="2023-06-20T10:52:57.833" v="1759" actId="1038"/>
          <ac:spMkLst>
            <pc:docMk/>
            <pc:sldMk cId="3441164921" sldId="273"/>
            <ac:spMk id="2" creationId="{F6B88EE6-5AA9-618A-2B37-5E3C57A1ACE1}"/>
          </ac:spMkLst>
        </pc:spChg>
        <pc:spChg chg="del">
          <ac:chgData name="Sarah Henry" userId="9fde777f5937e75b" providerId="LiveId" clId="{410444B1-4B90-4F14-9569-29F0D8C036F3}" dt="2023-06-20T10:13:41.091" v="959" actId="478"/>
          <ac:spMkLst>
            <pc:docMk/>
            <pc:sldMk cId="3441164921" sldId="273"/>
            <ac:spMk id="3" creationId="{01A651B8-1531-F77C-A342-3B1EF4C3020B}"/>
          </ac:spMkLst>
        </pc:spChg>
        <pc:spChg chg="add del mod">
          <ac:chgData name="Sarah Henry" userId="9fde777f5937e75b" providerId="LiveId" clId="{410444B1-4B90-4F14-9569-29F0D8C036F3}" dt="2023-06-20T10:17:56.127" v="963"/>
          <ac:spMkLst>
            <pc:docMk/>
            <pc:sldMk cId="3441164921" sldId="273"/>
            <ac:spMk id="4" creationId="{C98B4587-E43E-5886-4A99-4DD0948D06C4}"/>
          </ac:spMkLst>
        </pc:spChg>
        <pc:spChg chg="add del">
          <ac:chgData name="Sarah Henry" userId="9fde777f5937e75b" providerId="LiveId" clId="{410444B1-4B90-4F14-9569-29F0D8C036F3}" dt="2023-06-20T10:28:34.440" v="1144" actId="478"/>
          <ac:spMkLst>
            <pc:docMk/>
            <pc:sldMk cId="3441164921" sldId="273"/>
            <ac:spMk id="6" creationId="{063C579C-F0D3-D687-1913-6608ADBC1155}"/>
          </ac:spMkLst>
        </pc:spChg>
        <pc:spChg chg="add del">
          <ac:chgData name="Sarah Henry" userId="9fde777f5937e75b" providerId="LiveId" clId="{410444B1-4B90-4F14-9569-29F0D8C036F3}" dt="2023-06-20T10:38:00.201" v="1184" actId="22"/>
          <ac:spMkLst>
            <pc:docMk/>
            <pc:sldMk cId="3441164921" sldId="273"/>
            <ac:spMk id="13" creationId="{64F1F171-CAEA-4359-CA1E-00A324520C39}"/>
          </ac:spMkLst>
        </pc:spChg>
        <pc:spChg chg="add mod">
          <ac:chgData name="Sarah Henry" userId="9fde777f5937e75b" providerId="LiveId" clId="{410444B1-4B90-4F14-9569-29F0D8C036F3}" dt="2023-06-20T10:53:06.507" v="1789" actId="1038"/>
          <ac:spMkLst>
            <pc:docMk/>
            <pc:sldMk cId="3441164921" sldId="273"/>
            <ac:spMk id="18" creationId="{3F46F734-10C8-B8C0-72D6-DC805909E0C3}"/>
          </ac:spMkLst>
        </pc:spChg>
        <pc:spChg chg="add mod">
          <ac:chgData name="Sarah Henry" userId="9fde777f5937e75b" providerId="LiveId" clId="{410444B1-4B90-4F14-9569-29F0D8C036F3}" dt="2023-06-20T10:53:12.880" v="1808" actId="1037"/>
          <ac:spMkLst>
            <pc:docMk/>
            <pc:sldMk cId="3441164921" sldId="273"/>
            <ac:spMk id="19" creationId="{23DABBF5-9416-6362-DACC-BBA02E23F7BA}"/>
          </ac:spMkLst>
        </pc:spChg>
        <pc:spChg chg="add mod">
          <ac:chgData name="Sarah Henry" userId="9fde777f5937e75b" providerId="LiveId" clId="{410444B1-4B90-4F14-9569-29F0D8C036F3}" dt="2023-06-20T10:53:28.845" v="1850" actId="1037"/>
          <ac:spMkLst>
            <pc:docMk/>
            <pc:sldMk cId="3441164921" sldId="273"/>
            <ac:spMk id="20" creationId="{150D4E27-EE9D-E384-AEA0-25BEE4C91F14}"/>
          </ac:spMkLst>
        </pc:spChg>
        <pc:spChg chg="add del">
          <ac:chgData name="Sarah Henry" userId="9fde777f5937e75b" providerId="LiveId" clId="{410444B1-4B90-4F14-9569-29F0D8C036F3}" dt="2023-06-20T10:43:14.275" v="1565" actId="478"/>
          <ac:spMkLst>
            <pc:docMk/>
            <pc:sldMk cId="3441164921" sldId="273"/>
            <ac:spMk id="21" creationId="{9CC1B1F9-22E5-C5EC-1AA1-C5FFBD892EC0}"/>
          </ac:spMkLst>
        </pc:spChg>
        <pc:spChg chg="add del">
          <ac:chgData name="Sarah Henry" userId="9fde777f5937e75b" providerId="LiveId" clId="{410444B1-4B90-4F14-9569-29F0D8C036F3}" dt="2023-06-20T10:48:50.311" v="1681" actId="478"/>
          <ac:spMkLst>
            <pc:docMk/>
            <pc:sldMk cId="3441164921" sldId="273"/>
            <ac:spMk id="26" creationId="{55DC2FFE-403A-82B6-341F-C9FE0E14A3F8}"/>
          </ac:spMkLst>
        </pc:spChg>
        <pc:spChg chg="add del">
          <ac:chgData name="Sarah Henry" userId="9fde777f5937e75b" providerId="LiveId" clId="{410444B1-4B90-4F14-9569-29F0D8C036F3}" dt="2023-06-20T10:52:19.468" v="1706" actId="478"/>
          <ac:spMkLst>
            <pc:docMk/>
            <pc:sldMk cId="3441164921" sldId="273"/>
            <ac:spMk id="33" creationId="{DBA6FCB6-9712-A54D-FF6E-14F94D46CC53}"/>
          </ac:spMkLst>
        </pc:spChg>
        <pc:picChg chg="add del mod">
          <ac:chgData name="Sarah Henry" userId="9fde777f5937e75b" providerId="LiveId" clId="{410444B1-4B90-4F14-9569-29F0D8C036F3}" dt="2023-06-20T10:28:32.331" v="1142" actId="478"/>
          <ac:picMkLst>
            <pc:docMk/>
            <pc:sldMk cId="3441164921" sldId="273"/>
            <ac:picMk id="5" creationId="{2E9EFD79-609C-D666-F251-3613C59D9D0C}"/>
          </ac:picMkLst>
        </pc:picChg>
        <pc:picChg chg="add del mod">
          <ac:chgData name="Sarah Henry" userId="9fde777f5937e75b" providerId="LiveId" clId="{410444B1-4B90-4F14-9569-29F0D8C036F3}" dt="2023-06-20T10:47:26.963" v="1673" actId="478"/>
          <ac:picMkLst>
            <pc:docMk/>
            <pc:sldMk cId="3441164921" sldId="273"/>
            <ac:picMk id="7" creationId="{06A0D7AF-147E-17DF-F359-CC721BDA15EE}"/>
          </ac:picMkLst>
        </pc:picChg>
        <pc:picChg chg="add del mod">
          <ac:chgData name="Sarah Henry" userId="9fde777f5937e75b" providerId="LiveId" clId="{410444B1-4B90-4F14-9569-29F0D8C036F3}" dt="2023-06-20T10:44:55.378" v="1610" actId="478"/>
          <ac:picMkLst>
            <pc:docMk/>
            <pc:sldMk cId="3441164921" sldId="273"/>
            <ac:picMk id="8" creationId="{F04E03B2-5A35-D49C-77EC-3A0B85F7B94C}"/>
          </ac:picMkLst>
        </pc:picChg>
        <pc:picChg chg="add del mod">
          <ac:chgData name="Sarah Henry" userId="9fde777f5937e75b" providerId="LiveId" clId="{410444B1-4B90-4F14-9569-29F0D8C036F3}" dt="2023-06-20T10:44:19.077" v="1608" actId="478"/>
          <ac:picMkLst>
            <pc:docMk/>
            <pc:sldMk cId="3441164921" sldId="273"/>
            <ac:picMk id="9" creationId="{465B02FF-197E-714A-1B31-064D8CE3359A}"/>
          </ac:picMkLst>
        </pc:picChg>
        <pc:picChg chg="add del mod">
          <ac:chgData name="Sarah Henry" userId="9fde777f5937e75b" providerId="LiveId" clId="{410444B1-4B90-4F14-9569-29F0D8C036F3}" dt="2023-06-20T10:43:12.013" v="1563" actId="478"/>
          <ac:picMkLst>
            <pc:docMk/>
            <pc:sldMk cId="3441164921" sldId="273"/>
            <ac:picMk id="17" creationId="{A7B75252-157A-B087-9F9B-4C230AE244C9}"/>
          </ac:picMkLst>
        </pc:picChg>
        <pc:picChg chg="add del mod">
          <ac:chgData name="Sarah Henry" userId="9fde777f5937e75b" providerId="LiveId" clId="{410444B1-4B90-4F14-9569-29F0D8C036F3}" dt="2023-06-20T10:50:13.622" v="1695" actId="478"/>
          <ac:picMkLst>
            <pc:docMk/>
            <pc:sldMk cId="3441164921" sldId="273"/>
            <ac:picMk id="22" creationId="{93BCA4B4-9850-C707-DA24-0323104FA130}"/>
          </ac:picMkLst>
        </pc:picChg>
        <pc:picChg chg="add del mod">
          <ac:chgData name="Sarah Henry" userId="9fde777f5937e75b" providerId="LiveId" clId="{410444B1-4B90-4F14-9569-29F0D8C036F3}" dt="2023-06-20T10:51:29.995" v="1699" actId="478"/>
          <ac:picMkLst>
            <pc:docMk/>
            <pc:sldMk cId="3441164921" sldId="273"/>
            <ac:picMk id="23" creationId="{D28DE2D5-932C-7681-610F-0D1AF7447143}"/>
          </ac:picMkLst>
        </pc:picChg>
        <pc:picChg chg="add del mod">
          <ac:chgData name="Sarah Henry" userId="9fde777f5937e75b" providerId="LiveId" clId="{410444B1-4B90-4F14-9569-29F0D8C036F3}" dt="2023-06-20T10:52:17.410" v="1704" actId="478"/>
          <ac:picMkLst>
            <pc:docMk/>
            <pc:sldMk cId="3441164921" sldId="273"/>
            <ac:picMk id="24" creationId="{A897E5F8-047C-0F3F-674A-D4FFFC4CE5BE}"/>
          </ac:picMkLst>
        </pc:picChg>
        <pc:picChg chg="add del mod">
          <ac:chgData name="Sarah Henry" userId="9fde777f5937e75b" providerId="LiveId" clId="{410444B1-4B90-4F14-9569-29F0D8C036F3}" dt="2023-06-20T10:49:01.858" v="1684" actId="478"/>
          <ac:picMkLst>
            <pc:docMk/>
            <pc:sldMk cId="3441164921" sldId="273"/>
            <ac:picMk id="25" creationId="{80D57A01-0907-71CE-2C44-BAE2563DBB2C}"/>
          </ac:picMkLst>
        </pc:picChg>
        <pc:picChg chg="add mod">
          <ac:chgData name="Sarah Henry" userId="9fde777f5937e75b" providerId="LiveId" clId="{410444B1-4B90-4F14-9569-29F0D8C036F3}" dt="2023-06-20T10:49:17.419" v="1691" actId="1038"/>
          <ac:picMkLst>
            <pc:docMk/>
            <pc:sldMk cId="3441164921" sldId="273"/>
            <ac:picMk id="27" creationId="{ED9A24DF-F22C-334D-9862-F33AE5F8C536}"/>
          </ac:picMkLst>
        </pc:picChg>
        <pc:picChg chg="add mod">
          <ac:chgData name="Sarah Henry" userId="9fde777f5937e75b" providerId="LiveId" clId="{410444B1-4B90-4F14-9569-29F0D8C036F3}" dt="2023-06-20T10:50:27.914" v="1698" actId="1076"/>
          <ac:picMkLst>
            <pc:docMk/>
            <pc:sldMk cId="3441164921" sldId="273"/>
            <ac:picMk id="31" creationId="{927E6AFB-7A79-D6FA-35C8-0D17C3AC8B45}"/>
          </ac:picMkLst>
        </pc:picChg>
        <pc:picChg chg="add mod">
          <ac:chgData name="Sarah Henry" userId="9fde777f5937e75b" providerId="LiveId" clId="{410444B1-4B90-4F14-9569-29F0D8C036F3}" dt="2023-06-20T10:51:46.246" v="1703" actId="1037"/>
          <ac:picMkLst>
            <pc:docMk/>
            <pc:sldMk cId="3441164921" sldId="273"/>
            <ac:picMk id="32" creationId="{33AA3E16-A073-227D-0D6F-49624D24240C}"/>
          </ac:picMkLst>
        </pc:picChg>
        <pc:picChg chg="add mod">
          <ac:chgData name="Sarah Henry" userId="9fde777f5937e75b" providerId="LiveId" clId="{410444B1-4B90-4F14-9569-29F0D8C036F3}" dt="2023-06-20T10:52:33.850" v="1713" actId="1036"/>
          <ac:picMkLst>
            <pc:docMk/>
            <pc:sldMk cId="3441164921" sldId="273"/>
            <ac:picMk id="34" creationId="{3E6DA209-5D0E-7756-4AE9-F244CA949997}"/>
          </ac:picMkLst>
        </pc:picChg>
        <pc:cxnChg chg="add del mod">
          <ac:chgData name="Sarah Henry" userId="9fde777f5937e75b" providerId="LiveId" clId="{410444B1-4B90-4F14-9569-29F0D8C036F3}" dt="2023-06-20T10:48:50.311" v="1681" actId="478"/>
          <ac:cxnSpMkLst>
            <pc:docMk/>
            <pc:sldMk cId="3441164921" sldId="273"/>
            <ac:cxnSpMk id="11" creationId="{928ED2E7-CD9B-5D8C-658F-3CE2D74C79EC}"/>
          </ac:cxnSpMkLst>
        </pc:cxnChg>
        <pc:cxnChg chg="add mod">
          <ac:chgData name="Sarah Henry" userId="9fde777f5937e75b" providerId="LiveId" clId="{410444B1-4B90-4F14-9569-29F0D8C036F3}" dt="2023-06-20T10:38:25.811" v="1196" actId="1036"/>
          <ac:cxnSpMkLst>
            <pc:docMk/>
            <pc:sldMk cId="3441164921" sldId="273"/>
            <ac:cxnSpMk id="14" creationId="{8C7872B5-935B-6743-0EC4-57FCB4DD8666}"/>
          </ac:cxnSpMkLst>
        </pc:cxnChg>
        <pc:cxnChg chg="add mod">
          <ac:chgData name="Sarah Henry" userId="9fde777f5937e75b" providerId="LiveId" clId="{410444B1-4B90-4F14-9569-29F0D8C036F3}" dt="2023-06-20T10:49:48.020" v="1694" actId="14100"/>
          <ac:cxnSpMkLst>
            <pc:docMk/>
            <pc:sldMk cId="3441164921" sldId="273"/>
            <ac:cxnSpMk id="28" creationId="{2C769CFA-C32B-FB38-9027-14740408C4E5}"/>
          </ac:cxnSpMkLst>
        </pc:cxnChg>
      </pc:sldChg>
      <pc:sldChg chg="add del">
        <pc:chgData name="Sarah Henry" userId="9fde777f5937e75b" providerId="LiveId" clId="{410444B1-4B90-4F14-9569-29F0D8C036F3}" dt="2023-06-20T10:18:00.142" v="964" actId="47"/>
        <pc:sldMkLst>
          <pc:docMk/>
          <pc:sldMk cId="371360709" sldId="274"/>
        </pc:sldMkLst>
      </pc:sldChg>
      <pc:sldChg chg="modSp new mod">
        <pc:chgData name="Sarah Henry" userId="9fde777f5937e75b" providerId="LiveId" clId="{410444B1-4B90-4F14-9569-29F0D8C036F3}" dt="2023-06-20T15:32:56.065" v="3059" actId="1035"/>
        <pc:sldMkLst>
          <pc:docMk/>
          <pc:sldMk cId="2118613777" sldId="274"/>
        </pc:sldMkLst>
        <pc:spChg chg="mod">
          <ac:chgData name="Sarah Henry" userId="9fde777f5937e75b" providerId="LiveId" clId="{410444B1-4B90-4F14-9569-29F0D8C036F3}" dt="2023-06-20T15:32:47.710" v="3013" actId="1035"/>
          <ac:spMkLst>
            <pc:docMk/>
            <pc:sldMk cId="2118613777" sldId="274"/>
            <ac:spMk id="2" creationId="{25BFE4CD-5C51-756E-79C9-32AC8E100C4C}"/>
          </ac:spMkLst>
        </pc:spChg>
        <pc:spChg chg="mod">
          <ac:chgData name="Sarah Henry" userId="9fde777f5937e75b" providerId="LiveId" clId="{410444B1-4B90-4F14-9569-29F0D8C036F3}" dt="2023-06-20T15:32:56.065" v="3059" actId="1035"/>
          <ac:spMkLst>
            <pc:docMk/>
            <pc:sldMk cId="2118613777" sldId="274"/>
            <ac:spMk id="3" creationId="{72FF0FDE-D082-160A-1D54-0E43BE75718F}"/>
          </ac:spMkLst>
        </pc:spChg>
      </pc:sldChg>
      <pc:sldChg chg="addSp delSp modSp new mod">
        <pc:chgData name="Sarah Henry" userId="9fde777f5937e75b" providerId="LiveId" clId="{410444B1-4B90-4F14-9569-29F0D8C036F3}" dt="2023-06-20T15:13:39.922" v="2853" actId="20577"/>
        <pc:sldMkLst>
          <pc:docMk/>
          <pc:sldMk cId="2321854204" sldId="275"/>
        </pc:sldMkLst>
        <pc:spChg chg="mod">
          <ac:chgData name="Sarah Henry" userId="9fde777f5937e75b" providerId="LiveId" clId="{410444B1-4B90-4F14-9569-29F0D8C036F3}" dt="2023-06-20T15:13:39.922" v="2853" actId="20577"/>
          <ac:spMkLst>
            <pc:docMk/>
            <pc:sldMk cId="2321854204" sldId="275"/>
            <ac:spMk id="2" creationId="{FD3E31FC-4344-1B69-7900-38E14143C180}"/>
          </ac:spMkLst>
        </pc:spChg>
        <pc:spChg chg="del">
          <ac:chgData name="Sarah Henry" userId="9fde777f5937e75b" providerId="LiveId" clId="{410444B1-4B90-4F14-9569-29F0D8C036F3}" dt="2023-06-20T15:09:36.638" v="2678" actId="22"/>
          <ac:spMkLst>
            <pc:docMk/>
            <pc:sldMk cId="2321854204" sldId="275"/>
            <ac:spMk id="3" creationId="{6B65ABF0-0C6E-2EAA-42B2-85F5AB7B615E}"/>
          </ac:spMkLst>
        </pc:spChg>
        <pc:spChg chg="add del mod">
          <ac:chgData name="Sarah Henry" userId="9fde777f5937e75b" providerId="LiveId" clId="{410444B1-4B90-4F14-9569-29F0D8C036F3}" dt="2023-06-20T15:11:25.715" v="2793" actId="478"/>
          <ac:spMkLst>
            <pc:docMk/>
            <pc:sldMk cId="2321854204" sldId="275"/>
            <ac:spMk id="9" creationId="{74279175-1263-F35E-9823-8440A78EE2D7}"/>
          </ac:spMkLst>
        </pc:spChg>
        <pc:picChg chg="add del mod ord modCrop">
          <ac:chgData name="Sarah Henry" userId="9fde777f5937e75b" providerId="LiveId" clId="{410444B1-4B90-4F14-9569-29F0D8C036F3}" dt="2023-06-20T15:11:21.973" v="2792" actId="478"/>
          <ac:picMkLst>
            <pc:docMk/>
            <pc:sldMk cId="2321854204" sldId="275"/>
            <ac:picMk id="5" creationId="{24A10A23-8061-4D8F-5878-CA7DD5EF5E31}"/>
          </ac:picMkLst>
        </pc:picChg>
        <pc:picChg chg="add mod modCrop">
          <ac:chgData name="Sarah Henry" userId="9fde777f5937e75b" providerId="LiveId" clId="{410444B1-4B90-4F14-9569-29F0D8C036F3}" dt="2023-06-20T15:13:01.741" v="2829" actId="1038"/>
          <ac:picMkLst>
            <pc:docMk/>
            <pc:sldMk cId="2321854204" sldId="275"/>
            <ac:picMk id="7" creationId="{80DB1971-B376-5C70-6F33-295454F8903E}"/>
          </ac:picMkLst>
        </pc:picChg>
      </pc:sldChg>
      <pc:sldChg chg="addSp modSp new mod">
        <pc:chgData name="Sarah Henry" userId="9fde777f5937e75b" providerId="LiveId" clId="{410444B1-4B90-4F14-9569-29F0D8C036F3}" dt="2023-06-20T15:59:30.814" v="3456" actId="1076"/>
        <pc:sldMkLst>
          <pc:docMk/>
          <pc:sldMk cId="3484777415" sldId="276"/>
        </pc:sldMkLst>
        <pc:spChg chg="mod">
          <ac:chgData name="Sarah Henry" userId="9fde777f5937e75b" providerId="LiveId" clId="{410444B1-4B90-4F14-9569-29F0D8C036F3}" dt="2023-06-20T15:58:33.013" v="3438" actId="20577"/>
          <ac:spMkLst>
            <pc:docMk/>
            <pc:sldMk cId="3484777415" sldId="276"/>
            <ac:spMk id="2" creationId="{E5339951-6814-ACAD-7BAC-94A0486ED937}"/>
          </ac:spMkLst>
        </pc:spChg>
        <pc:spChg chg="mod">
          <ac:chgData name="Sarah Henry" userId="9fde777f5937e75b" providerId="LiveId" clId="{410444B1-4B90-4F14-9569-29F0D8C036F3}" dt="2023-06-20T15:59:30.814" v="3456" actId="1076"/>
          <ac:spMkLst>
            <pc:docMk/>
            <pc:sldMk cId="3484777415" sldId="276"/>
            <ac:spMk id="3" creationId="{64946065-2904-FB6D-D295-15221ACC65A4}"/>
          </ac:spMkLst>
        </pc:spChg>
        <pc:spChg chg="add mod">
          <ac:chgData name="Sarah Henry" userId="9fde777f5937e75b" providerId="LiveId" clId="{410444B1-4B90-4F14-9569-29F0D8C036F3}" dt="2023-06-20T15:59:27.719" v="3455" actId="1076"/>
          <ac:spMkLst>
            <pc:docMk/>
            <pc:sldMk cId="3484777415" sldId="276"/>
            <ac:spMk id="4" creationId="{9371B8F6-5ECA-E910-5A38-E08503A0A714}"/>
          </ac:spMkLst>
        </pc:spChg>
      </pc:sldChg>
      <pc:sldChg chg="addSp delSp modSp new mod">
        <pc:chgData name="Sarah Henry" userId="9fde777f5937e75b" providerId="LiveId" clId="{410444B1-4B90-4F14-9569-29F0D8C036F3}" dt="2023-06-20T15:41:31.282" v="3162" actId="1076"/>
        <pc:sldMkLst>
          <pc:docMk/>
          <pc:sldMk cId="1486479688" sldId="277"/>
        </pc:sldMkLst>
        <pc:spChg chg="mod">
          <ac:chgData name="Sarah Henry" userId="9fde777f5937e75b" providerId="LiveId" clId="{410444B1-4B90-4F14-9569-29F0D8C036F3}" dt="2023-06-20T15:40:02.217" v="3156" actId="1035"/>
          <ac:spMkLst>
            <pc:docMk/>
            <pc:sldMk cId="1486479688" sldId="277"/>
            <ac:spMk id="2" creationId="{61761A91-C025-BB7A-305E-406D31AF11C6}"/>
          </ac:spMkLst>
        </pc:spChg>
        <pc:spChg chg="del">
          <ac:chgData name="Sarah Henry" userId="9fde777f5937e75b" providerId="LiveId" clId="{410444B1-4B90-4F14-9569-29F0D8C036F3}" dt="2023-06-20T15:39:49.276" v="3061" actId="478"/>
          <ac:spMkLst>
            <pc:docMk/>
            <pc:sldMk cId="1486479688" sldId="277"/>
            <ac:spMk id="3" creationId="{B5E2D027-29A4-FD10-F59A-92B2F958F840}"/>
          </ac:spMkLst>
        </pc:spChg>
        <pc:picChg chg="add mod">
          <ac:chgData name="Sarah Henry" userId="9fde777f5937e75b" providerId="LiveId" clId="{410444B1-4B90-4F14-9569-29F0D8C036F3}" dt="2023-06-20T15:41:31.282" v="3162" actId="1076"/>
          <ac:picMkLst>
            <pc:docMk/>
            <pc:sldMk cId="1486479688" sldId="277"/>
            <ac:picMk id="4" creationId="{61CF0591-9DB2-83F9-BAE2-7E8AFD08BD32}"/>
          </ac:picMkLst>
        </pc:picChg>
      </pc:sldChg>
      <pc:sldChg chg="addSp delSp modSp new mod">
        <pc:chgData name="Sarah Henry" userId="9fde777f5937e75b" providerId="LiveId" clId="{410444B1-4B90-4F14-9569-29F0D8C036F3}" dt="2023-06-20T16:14:04.427" v="3554" actId="20577"/>
        <pc:sldMkLst>
          <pc:docMk/>
          <pc:sldMk cId="451209897" sldId="278"/>
        </pc:sldMkLst>
        <pc:spChg chg="mod">
          <ac:chgData name="Sarah Henry" userId="9fde777f5937e75b" providerId="LiveId" clId="{410444B1-4B90-4F14-9569-29F0D8C036F3}" dt="2023-06-20T16:14:04.427" v="3554" actId="20577"/>
          <ac:spMkLst>
            <pc:docMk/>
            <pc:sldMk cId="451209897" sldId="278"/>
            <ac:spMk id="2" creationId="{102EAD7E-9DCC-0878-976A-A5F3F5E29550}"/>
          </ac:spMkLst>
        </pc:spChg>
        <pc:spChg chg="del">
          <ac:chgData name="Sarah Henry" userId="9fde777f5937e75b" providerId="LiveId" clId="{410444B1-4B90-4F14-9569-29F0D8C036F3}" dt="2023-06-20T16:13:31.873" v="3464" actId="478"/>
          <ac:spMkLst>
            <pc:docMk/>
            <pc:sldMk cId="451209897" sldId="278"/>
            <ac:spMk id="3" creationId="{499367D2-D43A-05AA-466B-3993E30E6516}"/>
          </ac:spMkLst>
        </pc:spChg>
        <pc:picChg chg="add mod">
          <ac:chgData name="Sarah Henry" userId="9fde777f5937e75b" providerId="LiveId" clId="{410444B1-4B90-4F14-9569-29F0D8C036F3}" dt="2023-06-20T16:13:40.013" v="3466" actId="14100"/>
          <ac:picMkLst>
            <pc:docMk/>
            <pc:sldMk cId="451209897" sldId="278"/>
            <ac:picMk id="4" creationId="{4D451682-521C-DF65-7261-FD4D837428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0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1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3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87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4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0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1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2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3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0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15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6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E18220-0FA3-42A5-9F60-69E0DC83CF2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5F22D4-E975-43DD-A422-1D5841F81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3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313F-3FDA-A5B2-0351-F90B68A83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Flight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12ED0-3F18-2809-E130-DFF9818A7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Sarah Henry</a:t>
            </a:r>
          </a:p>
          <a:p>
            <a:r>
              <a:rPr lang="en-GB" b="1" dirty="0">
                <a:solidFill>
                  <a:schemeClr val="tx1"/>
                </a:solidFill>
              </a:rPr>
              <a:t>Final project 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C60D5-6085-6440-9E7E-84541A42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" y="-155076"/>
            <a:ext cx="4444869" cy="29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DF90-381A-8883-D8B8-94995AF7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208"/>
            <a:ext cx="8534400" cy="1507067"/>
          </a:xfrm>
        </p:spPr>
        <p:txBody>
          <a:bodyPr/>
          <a:lstStyle/>
          <a:p>
            <a:r>
              <a:rPr lang="en-GB" dirty="0"/>
              <a:t>Flight frequency and delays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D7D54-F830-7E63-F8BC-227E03D2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65" y="1892173"/>
            <a:ext cx="5785039" cy="3570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EEF7E-6989-0E55-531D-D0381A11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3" y="1902333"/>
            <a:ext cx="5785038" cy="35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BF2C-5FFD-19CB-9D5A-079CC9DE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2" y="0"/>
            <a:ext cx="8534400" cy="1507067"/>
          </a:xfrm>
        </p:spPr>
        <p:txBody>
          <a:bodyPr/>
          <a:lstStyle/>
          <a:p>
            <a:r>
              <a:rPr lang="en-GB" dirty="0"/>
              <a:t>Aircraft and carrier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87420-26C5-D14E-DC77-F644390B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41" y="1234026"/>
            <a:ext cx="8458517" cy="52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A2C2-8419-E3D0-C792-D16263B3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32" y="0"/>
            <a:ext cx="8534400" cy="1507067"/>
          </a:xfrm>
        </p:spPr>
        <p:txBody>
          <a:bodyPr/>
          <a:lstStyle/>
          <a:p>
            <a:r>
              <a:rPr lang="en-GB" dirty="0"/>
              <a:t>Time of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D2E7F-AC1C-AE16-5BBD-C2A67F0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07516"/>
            <a:ext cx="8534400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31FC-4344-1B69-7900-38E14143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932"/>
            <a:ext cx="8534400" cy="1507067"/>
          </a:xfrm>
        </p:spPr>
        <p:txBody>
          <a:bodyPr/>
          <a:lstStyle/>
          <a:p>
            <a:r>
              <a:rPr lang="en-GB" dirty="0"/>
              <a:t>Flight delay by time of day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B1971-B376-5C70-6F33-295454F89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2" t="21318" r="38953" b="18733"/>
          <a:stretch/>
        </p:blipFill>
        <p:spPr>
          <a:xfrm>
            <a:off x="1845615" y="1229360"/>
            <a:ext cx="8402320" cy="52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539A-12FB-C429-C909-2E7A5244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32" y="0"/>
            <a:ext cx="8534400" cy="1507067"/>
          </a:xfrm>
        </p:spPr>
        <p:txBody>
          <a:bodyPr/>
          <a:lstStyle/>
          <a:p>
            <a:r>
              <a:rPr lang="en-GB" dirty="0"/>
              <a:t>Simple Logistical regression with Hour as predictor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CCFE1-5CD5-62AE-6B0F-7E83AD178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86" y="1842347"/>
            <a:ext cx="6389674" cy="3943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DB466-A6A5-26F2-D251-DFE52015FD97}"/>
              </a:ext>
            </a:extLst>
          </p:cNvPr>
          <p:cNvSpPr txBox="1"/>
          <p:nvPr/>
        </p:nvSpPr>
        <p:spPr>
          <a:xfrm>
            <a:off x="7251714" y="2106507"/>
            <a:ext cx="4706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P-values &lt; 0.01</a:t>
            </a:r>
          </a:p>
          <a:p>
            <a:endParaRPr lang="en-GB" dirty="0"/>
          </a:p>
          <a:p>
            <a:r>
              <a:rPr lang="en-GB" i="1" dirty="0"/>
              <a:t>ln</a:t>
            </a:r>
            <a:r>
              <a:rPr lang="en-GB" dirty="0"/>
              <a:t>(</a:t>
            </a:r>
            <a:r>
              <a:rPr lang="en-GB" dirty="0" err="1"/>
              <a:t>odds</a:t>
            </a:r>
            <a:r>
              <a:rPr lang="en-GB" i="1" baseline="-25000" dirty="0" err="1"/>
              <a:t>delayed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)) = -2.1996 + (0.1242 * </a:t>
            </a:r>
            <a:r>
              <a:rPr lang="en-GB" i="1" dirty="0"/>
              <a:t>x</a:t>
            </a:r>
            <a:r>
              <a:rPr lang="en-GB" dirty="0"/>
              <a:t>)</a:t>
            </a:r>
          </a:p>
          <a:p>
            <a:endParaRPr lang="en-GB" i="1" dirty="0"/>
          </a:p>
          <a:p>
            <a:endParaRPr lang="en-GB" dirty="0"/>
          </a:p>
          <a:p>
            <a:r>
              <a:rPr lang="en-GB" dirty="0"/>
              <a:t>AUC Train 	= 0.6626</a:t>
            </a:r>
          </a:p>
          <a:p>
            <a:endParaRPr lang="en-GB" dirty="0"/>
          </a:p>
          <a:p>
            <a:r>
              <a:rPr lang="en-GB" dirty="0"/>
              <a:t>AUC Test 	= 0.6615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8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951-6814-ACAD-7BAC-94A0486E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932"/>
            <a:ext cx="8534400" cy="1507067"/>
          </a:xfrm>
        </p:spPr>
        <p:txBody>
          <a:bodyPr/>
          <a:lstStyle/>
          <a:p>
            <a:r>
              <a:rPr lang="en-GB" dirty="0"/>
              <a:t>Conclusion and </a:t>
            </a:r>
            <a:br>
              <a:rPr lang="en-GB" dirty="0"/>
            </a:br>
            <a:r>
              <a:rPr lang="en-GB" dirty="0"/>
              <a:t>Actionable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6065-2904-FB6D-D295-15221ACC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3691"/>
            <a:ext cx="8534400" cy="361526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Weather does not impact flight delays</a:t>
            </a:r>
          </a:p>
          <a:p>
            <a:r>
              <a:rPr lang="en-GB" b="1" dirty="0">
                <a:solidFill>
                  <a:schemeClr val="bg1"/>
                </a:solidFill>
              </a:rPr>
              <a:t>Main delays are correlated to time of the day of the flight</a:t>
            </a:r>
          </a:p>
          <a:p>
            <a:r>
              <a:rPr lang="en-GB" b="1" dirty="0">
                <a:solidFill>
                  <a:schemeClr val="bg1"/>
                </a:solidFill>
              </a:rPr>
              <a:t>There were some seasonal variation in flight delay</a:t>
            </a:r>
          </a:p>
          <a:p>
            <a:r>
              <a:rPr lang="en-GB" b="1" dirty="0">
                <a:solidFill>
                  <a:schemeClr val="bg1"/>
                </a:solidFill>
              </a:rPr>
              <a:t>Flight delay varied widely with airline carrier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1B8F6-5ECA-E910-5A38-E08503A0A714}"/>
              </a:ext>
            </a:extLst>
          </p:cNvPr>
          <p:cNvSpPr txBox="1"/>
          <p:nvPr/>
        </p:nvSpPr>
        <p:spPr>
          <a:xfrm>
            <a:off x="812800" y="4979534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477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BE9C-3401-9214-86D8-BE912FC8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" y="0"/>
            <a:ext cx="8534400" cy="1507067"/>
          </a:xfrm>
        </p:spPr>
        <p:txBody>
          <a:bodyPr/>
          <a:lstStyle/>
          <a:p>
            <a:r>
              <a:rPr lang="en-GB" dirty="0"/>
              <a:t>Comparison of weather types of flight delays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44CAA-D8FE-4760-A70C-3AD904E1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73" y="1324187"/>
            <a:ext cx="8424179" cy="52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0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A91-C025-BB7A-305E-406D31AF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932"/>
            <a:ext cx="8534400" cy="1507067"/>
          </a:xfrm>
        </p:spPr>
        <p:txBody>
          <a:bodyPr/>
          <a:lstStyle/>
          <a:p>
            <a:r>
              <a:rPr lang="en-GB" dirty="0"/>
              <a:t>Wind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F0591-9DB2-83F9-BAE2-7E8AFD08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146556"/>
            <a:ext cx="9154159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AD7E-9DCC-0878-976A-A5F3F5E2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82" y="0"/>
            <a:ext cx="8534400" cy="1507067"/>
          </a:xfrm>
        </p:spPr>
        <p:txBody>
          <a:bodyPr/>
          <a:lstStyle/>
          <a:p>
            <a:r>
              <a:rPr lang="en-GB" dirty="0"/>
              <a:t>Delay for New York Airports by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1682-521C-DF65-7261-FD4D8374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02080"/>
            <a:ext cx="8284986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C388-D7F2-EAE3-8CB2-40C2540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56" y="0"/>
            <a:ext cx="10192337" cy="1507067"/>
          </a:xfrm>
        </p:spPr>
        <p:txBody>
          <a:bodyPr>
            <a:normAutofit/>
          </a:bodyPr>
          <a:lstStyle/>
          <a:p>
            <a:r>
              <a:rPr lang="en-GB" dirty="0"/>
              <a:t>Delay flight distribution and impact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6EA66-967B-24BC-A9A8-793B55DCF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14" y="1597793"/>
            <a:ext cx="7717094" cy="476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218626-E67D-4EDA-BA74-BBBC6E25D90E}"/>
              </a:ext>
            </a:extLst>
          </p:cNvPr>
          <p:cNvSpPr txBox="1"/>
          <p:nvPr/>
        </p:nvSpPr>
        <p:spPr>
          <a:xfrm>
            <a:off x="8845617" y="1795825"/>
            <a:ext cx="254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correlation between departure and arrival delay </a:t>
            </a:r>
          </a:p>
          <a:p>
            <a:endParaRPr lang="en-GB" dirty="0"/>
          </a:p>
          <a:p>
            <a:r>
              <a:rPr lang="en-GB" dirty="0"/>
              <a:t>Similar for other New York airports </a:t>
            </a:r>
          </a:p>
        </p:txBody>
      </p:sp>
    </p:spTree>
    <p:extLst>
      <p:ext uri="{BB962C8B-B14F-4D97-AF65-F5344CB8AC3E}">
        <p14:creationId xmlns:p14="http://schemas.microsoft.com/office/powerpoint/2010/main" val="5538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5E30-11FD-F06B-F4FA-ABF7E275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506"/>
            <a:ext cx="8534400" cy="1507067"/>
          </a:xfrm>
        </p:spPr>
        <p:txBody>
          <a:bodyPr/>
          <a:lstStyle/>
          <a:p>
            <a:r>
              <a:rPr lang="en-GB" dirty="0"/>
              <a:t>Project brief and starting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4348-FE00-EE9C-4F15-515274D8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48839"/>
            <a:ext cx="8534400" cy="361526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How does weather impact flight delays?</a:t>
            </a:r>
          </a:p>
          <a:p>
            <a:r>
              <a:rPr lang="en-GB" sz="2800" dirty="0">
                <a:solidFill>
                  <a:schemeClr val="tx1"/>
                </a:solidFill>
              </a:rPr>
              <a:t>How does Newark airport compares to other New York Airports</a:t>
            </a:r>
          </a:p>
          <a:p>
            <a:r>
              <a:rPr lang="en-GB" sz="2800" dirty="0">
                <a:solidFill>
                  <a:schemeClr val="tx1"/>
                </a:solidFill>
              </a:rPr>
              <a:t>Other factors for delays?</a:t>
            </a:r>
          </a:p>
          <a:p>
            <a:r>
              <a:rPr lang="en-GB" sz="2800" dirty="0">
                <a:solidFill>
                  <a:schemeClr val="tx1"/>
                </a:solidFill>
              </a:rPr>
              <a:t>Can we predict which flights will be delayed?</a:t>
            </a:r>
          </a:p>
        </p:txBody>
      </p:sp>
    </p:spTree>
    <p:extLst>
      <p:ext uri="{BB962C8B-B14F-4D97-AF65-F5344CB8AC3E}">
        <p14:creationId xmlns:p14="http://schemas.microsoft.com/office/powerpoint/2010/main" val="15940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680A-3A82-555B-FB8B-01C17C39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04" y="0"/>
            <a:ext cx="8534400" cy="1507067"/>
          </a:xfrm>
        </p:spPr>
        <p:txBody>
          <a:bodyPr/>
          <a:lstStyle/>
          <a:p>
            <a:r>
              <a:rPr lang="en-GB" dirty="0"/>
              <a:t>Flight Delays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8F1CC-ED58-CEFA-A680-A82DBAF9DF0F}"/>
              </a:ext>
            </a:extLst>
          </p:cNvPr>
          <p:cNvSpPr txBox="1"/>
          <p:nvPr/>
        </p:nvSpPr>
        <p:spPr>
          <a:xfrm>
            <a:off x="8953667" y="1544580"/>
            <a:ext cx="24407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Total flights </a:t>
            </a:r>
          </a:p>
          <a:p>
            <a:r>
              <a:rPr lang="en-GB" b="1" dirty="0"/>
              <a:t>	= 112942</a:t>
            </a:r>
          </a:p>
          <a:p>
            <a:endParaRPr lang="en-GB" b="1" dirty="0"/>
          </a:p>
          <a:p>
            <a:r>
              <a:rPr lang="en-GB" b="1" dirty="0"/>
              <a:t>% on time/early </a:t>
            </a:r>
          </a:p>
          <a:p>
            <a:r>
              <a:rPr lang="en-GB" b="1" dirty="0"/>
              <a:t>	= 61.4 %</a:t>
            </a:r>
          </a:p>
          <a:p>
            <a:endParaRPr lang="en-GB" b="1" dirty="0"/>
          </a:p>
          <a:p>
            <a:r>
              <a:rPr lang="en-GB" b="1" dirty="0"/>
              <a:t>% flights &gt;</a:t>
            </a:r>
            <a:r>
              <a:rPr lang="en-GB" sz="2000" b="1" dirty="0"/>
              <a:t>1hr</a:t>
            </a:r>
            <a:r>
              <a:rPr lang="en-GB" b="1" dirty="0"/>
              <a:t> delay 	= 10.1 %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9FE31F03-316B-12B1-FDFC-0B76EC889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0326C-4361-FDF2-D80B-D1B62436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4" y="1410017"/>
            <a:ext cx="8009572" cy="49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5D94-E8D4-54FF-BFBA-657063D4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32" y="9625"/>
            <a:ext cx="8534400" cy="1507067"/>
          </a:xfrm>
        </p:spPr>
        <p:txBody>
          <a:bodyPr/>
          <a:lstStyle/>
          <a:p>
            <a:r>
              <a:rPr lang="en-GB" dirty="0"/>
              <a:t>Comparison with other airports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E52D4-08DD-D2F1-FDA6-0D548068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13" y="1264855"/>
            <a:ext cx="8616516" cy="53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E4CD-5C51-756E-79C9-32AC8E10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2"/>
            <a:ext cx="8534400" cy="1507067"/>
          </a:xfrm>
        </p:spPr>
        <p:txBody>
          <a:bodyPr/>
          <a:lstStyle/>
          <a:p>
            <a:r>
              <a:rPr lang="en-GB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0FDE-D082-160A-1D54-0E43BE75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78280"/>
            <a:ext cx="8534400" cy="4160520"/>
          </a:xfrm>
        </p:spPr>
        <p:txBody>
          <a:bodyPr>
            <a:normAutofit/>
          </a:bodyPr>
          <a:lstStyle/>
          <a:p>
            <a:r>
              <a:rPr lang="en-GB" b="1" dirty="0"/>
              <a:t>Data contained weather records for </a:t>
            </a:r>
          </a:p>
          <a:p>
            <a:pPr lvl="1"/>
            <a:r>
              <a:rPr lang="en-GB" b="1" dirty="0"/>
              <a:t>Rain</a:t>
            </a:r>
          </a:p>
          <a:p>
            <a:pPr lvl="1"/>
            <a:r>
              <a:rPr lang="en-GB" b="1" dirty="0"/>
              <a:t>Wind speed</a:t>
            </a:r>
          </a:p>
          <a:p>
            <a:pPr lvl="1"/>
            <a:r>
              <a:rPr lang="en-GB" b="1" dirty="0"/>
              <a:t>Wind gusts</a:t>
            </a:r>
          </a:p>
          <a:p>
            <a:pPr lvl="1"/>
            <a:r>
              <a:rPr lang="en-GB" b="1" dirty="0"/>
              <a:t>Humidity</a:t>
            </a:r>
          </a:p>
          <a:p>
            <a:pPr lvl="1"/>
            <a:r>
              <a:rPr lang="en-GB" b="1" dirty="0"/>
              <a:t>Temperature</a:t>
            </a:r>
          </a:p>
          <a:p>
            <a:pPr lvl="1"/>
            <a:r>
              <a:rPr lang="en-GB" b="1" dirty="0"/>
              <a:t>Dewpoint</a:t>
            </a:r>
          </a:p>
          <a:p>
            <a:pPr lvl="1"/>
            <a:r>
              <a:rPr lang="en-GB" b="1" dirty="0"/>
              <a:t>Visibility</a:t>
            </a:r>
          </a:p>
          <a:p>
            <a:pPr lvl="1"/>
            <a:r>
              <a:rPr lang="en-GB" b="1" dirty="0"/>
              <a:t>Wind Direction</a:t>
            </a:r>
          </a:p>
        </p:txBody>
      </p:sp>
    </p:spTree>
    <p:extLst>
      <p:ext uri="{BB962C8B-B14F-4D97-AF65-F5344CB8AC3E}">
        <p14:creationId xmlns:p14="http://schemas.microsoft.com/office/powerpoint/2010/main" val="211861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8EE6-5AA9-618A-2B37-5E3C57A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233680"/>
            <a:ext cx="4047674" cy="1507067"/>
          </a:xfrm>
        </p:spPr>
        <p:txBody>
          <a:bodyPr/>
          <a:lstStyle/>
          <a:p>
            <a:r>
              <a:rPr lang="en-GB" dirty="0"/>
              <a:t>Wind speed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872B5-935B-6743-0EC4-57FCB4DD8666}"/>
              </a:ext>
            </a:extLst>
          </p:cNvPr>
          <p:cNvCxnSpPr>
            <a:cxnSpLocks/>
          </p:cNvCxnSpPr>
          <p:nvPr/>
        </p:nvCxnSpPr>
        <p:spPr>
          <a:xfrm>
            <a:off x="345440" y="3418839"/>
            <a:ext cx="11450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F46F734-10C8-B8C0-72D6-DC805909E0C3}"/>
              </a:ext>
            </a:extLst>
          </p:cNvPr>
          <p:cNvSpPr txBox="1">
            <a:spLocks/>
          </p:cNvSpPr>
          <p:nvPr/>
        </p:nvSpPr>
        <p:spPr>
          <a:xfrm>
            <a:off x="1459046" y="5554133"/>
            <a:ext cx="4047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Wind gusts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3DABBF5-9416-6362-DACC-BBA02E23F7BA}"/>
              </a:ext>
            </a:extLst>
          </p:cNvPr>
          <p:cNvSpPr txBox="1">
            <a:spLocks/>
          </p:cNvSpPr>
          <p:nvPr/>
        </p:nvSpPr>
        <p:spPr>
          <a:xfrm>
            <a:off x="7422966" y="-226908"/>
            <a:ext cx="4047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temperature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0D4E27-EE9D-E384-AEA0-25BEE4C91F14}"/>
              </a:ext>
            </a:extLst>
          </p:cNvPr>
          <p:cNvSpPr txBox="1">
            <a:spLocks/>
          </p:cNvSpPr>
          <p:nvPr/>
        </p:nvSpPr>
        <p:spPr>
          <a:xfrm>
            <a:off x="7483926" y="5543972"/>
            <a:ext cx="4047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Precipitation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A24DF-F22C-334D-9862-F33AE5F8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4" y="775055"/>
            <a:ext cx="4047675" cy="24979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769CFA-C32B-FB38-9027-14740408C4E5}"/>
              </a:ext>
            </a:extLst>
          </p:cNvPr>
          <p:cNvCxnSpPr>
            <a:cxnSpLocks/>
          </p:cNvCxnSpPr>
          <p:nvPr/>
        </p:nvCxnSpPr>
        <p:spPr>
          <a:xfrm>
            <a:off x="6096000" y="101600"/>
            <a:ext cx="0" cy="635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27E6AFB-7A79-D6FA-35C8-0D17C3AC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12" y="3563622"/>
            <a:ext cx="4047672" cy="24979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AA3E16-A073-227D-0D6F-49624D242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54" y="3573455"/>
            <a:ext cx="4047674" cy="24979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E6DA209-5D0E-7756-4AE9-F244CA949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311" y="775057"/>
            <a:ext cx="4047674" cy="24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D4A1-EA06-6747-9C1B-6783E5E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075"/>
            <a:ext cx="8534400" cy="1507067"/>
          </a:xfrm>
        </p:spPr>
        <p:txBody>
          <a:bodyPr/>
          <a:lstStyle/>
          <a:p>
            <a:r>
              <a:rPr lang="en-GB" dirty="0"/>
              <a:t>Impact of weather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D9CE1-0E3D-D3F0-513C-B896EEB2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9" y="1322222"/>
            <a:ext cx="8414385" cy="51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BFFB-BE22-E0EF-6ABA-A1DFFCCE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E236-BA87-48B3-B174-0F8A63EA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90600"/>
            <a:ext cx="8534400" cy="3615267"/>
          </a:xfrm>
        </p:spPr>
        <p:txBody>
          <a:bodyPr>
            <a:normAutofit/>
          </a:bodyPr>
          <a:lstStyle/>
          <a:p>
            <a:r>
              <a:rPr lang="en-GB" sz="2400" b="1" dirty="0"/>
              <a:t>Data included:</a:t>
            </a:r>
          </a:p>
          <a:p>
            <a:pPr lvl="1"/>
            <a:r>
              <a:rPr lang="en-GB" sz="2400" b="1" dirty="0"/>
              <a:t>Airport location</a:t>
            </a:r>
          </a:p>
          <a:p>
            <a:pPr lvl="1"/>
            <a:r>
              <a:rPr lang="en-GB" sz="2400" b="1" dirty="0"/>
              <a:t>Aircraft and carrier</a:t>
            </a:r>
          </a:p>
          <a:p>
            <a:pPr lvl="1"/>
            <a:r>
              <a:rPr lang="en-GB" sz="2400" b="1" dirty="0"/>
              <a:t>Journey information</a:t>
            </a:r>
          </a:p>
          <a:p>
            <a:pPr lvl="1"/>
            <a:r>
              <a:rPr lang="en-GB" sz="2400" b="1" dirty="0"/>
              <a:t>Time of day, year</a:t>
            </a:r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259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BB6E-1590-4141-230A-9D31F6B1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203"/>
            <a:ext cx="8534400" cy="1507067"/>
          </a:xfrm>
        </p:spPr>
        <p:txBody>
          <a:bodyPr/>
          <a:lstStyle/>
          <a:p>
            <a:r>
              <a:rPr lang="en-GB" dirty="0"/>
              <a:t>Airport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81AFD-A478-7C25-A4EE-263BB11C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3" t="20492" r="30765" b="13824"/>
          <a:stretch/>
        </p:blipFill>
        <p:spPr>
          <a:xfrm>
            <a:off x="827771" y="1183907"/>
            <a:ext cx="9057487" cy="5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320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243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Flight delays</vt:lpstr>
      <vt:lpstr>Project brief and starting questions</vt:lpstr>
      <vt:lpstr>Flight Delays</vt:lpstr>
      <vt:lpstr>Comparison with other airports</vt:lpstr>
      <vt:lpstr>Weather data</vt:lpstr>
      <vt:lpstr>Wind speed</vt:lpstr>
      <vt:lpstr>Impact of weather</vt:lpstr>
      <vt:lpstr>Other factors</vt:lpstr>
      <vt:lpstr>Airport location</vt:lpstr>
      <vt:lpstr>Flight frequency and delays</vt:lpstr>
      <vt:lpstr>Aircraft and carrier</vt:lpstr>
      <vt:lpstr>Time of year</vt:lpstr>
      <vt:lpstr>Flight delay by time of day </vt:lpstr>
      <vt:lpstr>Simple Logistical regression with Hour as predictor </vt:lpstr>
      <vt:lpstr>Conclusion and  Actionable points</vt:lpstr>
      <vt:lpstr>Comparison of weather types of flight delays</vt:lpstr>
      <vt:lpstr>Wind direction</vt:lpstr>
      <vt:lpstr>Delay for New York Airports by hour</vt:lpstr>
      <vt:lpstr>Delay flight distribution and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Sarah Henry</dc:creator>
  <cp:lastModifiedBy>Sarah Henry</cp:lastModifiedBy>
  <cp:revision>2</cp:revision>
  <dcterms:created xsi:type="dcterms:W3CDTF">2023-06-14T09:08:21Z</dcterms:created>
  <dcterms:modified xsi:type="dcterms:W3CDTF">2023-06-21T09:46:49Z</dcterms:modified>
</cp:coreProperties>
</file>