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96" r:id="rId2"/>
    <p:sldId id="59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01"/>
  </p:normalViewPr>
  <p:slideViewPr>
    <p:cSldViewPr snapToGrid="0" snapToObjects="1">
      <p:cViewPr varScale="1">
        <p:scale>
          <a:sx n="96" d="100"/>
          <a:sy n="96" d="100"/>
        </p:scale>
        <p:origin x="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0B64-0BF7-6449-855D-4162D5003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82B5E-3449-724F-8F7F-B4D1BED55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D0211-4303-BD4B-AABD-C6CF67F3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3056-ABE7-8C45-9E53-7901812685B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4554C-1583-8345-AE09-F18AF310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7BDE2-0E47-4241-829B-720E407E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3139-CB38-D84B-A4EB-CCEE2475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1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BD9B-A483-1D4C-9582-A4E67AB2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3E849-9486-8E41-AA8B-C4198380D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1ACCF-9675-1849-BBCE-1795A267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3056-ABE7-8C45-9E53-7901812685B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E60A1-0D42-5749-B59E-9C9BE0A4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6F2B0-A563-BE46-BFB0-FD9DC223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3139-CB38-D84B-A4EB-CCEE2475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5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2DE7A-A777-EB41-AD7F-15BE26773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C0D71-3CEB-CD49-BBFA-D771A4FA2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98060-90D2-6144-977A-2D70C5DF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3056-ABE7-8C45-9E53-7901812685B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95869-0D20-CD45-AB2A-C1956703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B57A-66BC-F04D-970E-E3A0F8F7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3139-CB38-D84B-A4EB-CCEE2475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9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FEB3-B073-8741-9C9F-0E622DD5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678F3-D6BC-6A49-8309-4FF5A272C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3948E-5D0B-DB46-894A-8AC25A24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3056-ABE7-8C45-9E53-7901812685B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CCCE5-A3FA-7A4D-BA81-37FEBCFA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D1E37-9862-6F47-9125-854886D3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3139-CB38-D84B-A4EB-CCEE2475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9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F038-48A1-F340-BA71-56B5A875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7366D-B344-1F46-98CE-188AEF74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A51C2-7C0A-3441-A169-B436C854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3056-ABE7-8C45-9E53-7901812685B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6CD4C-5F9C-3645-BB07-4ACFCDBD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86F21-FB36-BF47-958D-AB465656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3139-CB38-D84B-A4EB-CCEE2475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6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B843-81D6-EB4E-B152-DC03BD1E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EF9A5-B8B5-FA40-A1E8-E45122EF4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8CFBC-D4A7-A343-B0D9-3F7AB9872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B821F-B2E4-4546-8D45-468CCF82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3056-ABE7-8C45-9E53-7901812685B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F450-6900-1F43-ACF2-5318E178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0B5E7-D028-9B4A-9618-07B0147E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3139-CB38-D84B-A4EB-CCEE2475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9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FE8A6-C3A8-3B4F-B57A-717A9FC46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660F9-2AF4-A043-9BD6-3CF12141C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95797-16D8-9745-8891-AE7326829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5DD078-5EA0-6B48-8A9C-E912A6B70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06208-89A6-004C-8C80-CE1172B24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C04F2-7FB6-734E-9317-2AC01F34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3056-ABE7-8C45-9E53-7901812685B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20D984-39BB-0E40-B42C-5B09EFFA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93F12-61FA-574E-A31F-4A0000AF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3139-CB38-D84B-A4EB-CCEE2475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5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3D9C-1765-0E4D-B5AE-BFD1300A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288EBE-3248-D94E-B488-079DDC281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3056-ABE7-8C45-9E53-7901812685B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E4541-1988-E740-B9B7-42F93999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A3299-0FB6-A54B-B5AA-CD28EF36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3139-CB38-D84B-A4EB-CCEE2475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7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6ECEB4-A79F-754E-AAFA-A04CE032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3056-ABE7-8C45-9E53-7901812685B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D38FD-555E-6F4A-A7C6-28E95364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D0566-6E71-7C44-8AC5-F6EF6B66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3139-CB38-D84B-A4EB-CCEE2475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C15E-9B17-D44D-BEEC-D92E8E3F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16AA0-81D5-DF4E-ACFB-8162FB5B3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DF024-29B7-E247-B354-B592EC002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C5FBD-6EB8-9A42-A57B-C73DD3C2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3056-ABE7-8C45-9E53-7901812685B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4911A-815B-654D-880A-DB75E4ED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8626E-7BA8-8540-9668-32EDF1EE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3139-CB38-D84B-A4EB-CCEE2475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2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3EFB-AA0A-8847-8B2E-EB5BF7B7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B799E-E874-0D4A-9AA6-9B86786BA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0AEEB-E01A-5F43-A8DE-B580BB7DE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4315A-20B8-514C-9B6C-0D13F390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3056-ABE7-8C45-9E53-7901812685B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B67B5-6D23-FC4E-B85E-0A4F2E22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71641-0852-384D-990E-03488DAB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3139-CB38-D84B-A4EB-CCEE2475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3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E4430A-D7AC-8F4D-847E-FD90F88AB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12149-E50F-6C4B-BBF7-2CAB85AF2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88EDC-0FB2-074B-AE02-0F464E453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33056-ABE7-8C45-9E53-7901812685B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39CD2-E281-014D-AF15-2D8CCBCF6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FAFD1-F7B8-AC46-9B11-9C36AEE8F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13139-CB38-D84B-A4EB-CCEE2475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D20FAD8-0668-8A4C-B5D3-F42BA2E9EA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6"/>
          <a:stretch/>
        </p:blipFill>
        <p:spPr>
          <a:xfrm>
            <a:off x="114300" y="1171576"/>
            <a:ext cx="6935123" cy="49371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1CA7CE-5C5C-E34E-9E06-09A3818F4A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726"/>
          <a:stretch/>
        </p:blipFill>
        <p:spPr>
          <a:xfrm>
            <a:off x="6051550" y="1216024"/>
            <a:ext cx="5897112" cy="48990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4E56B0-4011-804E-BA28-7831AF1A9A2C}"/>
              </a:ext>
            </a:extLst>
          </p:cNvPr>
          <p:cNvSpPr txBox="1"/>
          <p:nvPr/>
        </p:nvSpPr>
        <p:spPr>
          <a:xfrm rot="16200000">
            <a:off x="-734304" y="3558689"/>
            <a:ext cx="183793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Siderophores (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5BD6E0-EC05-DC4D-B917-6D25CE3059BF}"/>
              </a:ext>
            </a:extLst>
          </p:cNvPr>
          <p:cNvSpPr txBox="1"/>
          <p:nvPr/>
        </p:nvSpPr>
        <p:spPr>
          <a:xfrm>
            <a:off x="7288695" y="5817704"/>
            <a:ext cx="446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Surface N. Pacific compared to N. Atlantic</a:t>
            </a:r>
          </a:p>
        </p:txBody>
      </p:sp>
    </p:spTree>
    <p:extLst>
      <p:ext uri="{BB962C8B-B14F-4D97-AF65-F5344CB8AC3E}">
        <p14:creationId xmlns:p14="http://schemas.microsoft.com/office/powerpoint/2010/main" val="214618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9F0E5A8-ACFE-B84F-BD14-9CE8DD902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150" y="1612900"/>
            <a:ext cx="6546850" cy="457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E3918C-7A4F-FB40-915B-4825D342F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6138"/>
            <a:ext cx="5867400" cy="455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28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Randie</dc:creator>
  <cp:lastModifiedBy>Randie</cp:lastModifiedBy>
  <cp:revision>2</cp:revision>
  <dcterms:created xsi:type="dcterms:W3CDTF">2020-07-27T15:16:31Z</dcterms:created>
  <dcterms:modified xsi:type="dcterms:W3CDTF">2020-07-27T15:49:12Z</dcterms:modified>
</cp:coreProperties>
</file>