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78" r:id="rId7"/>
    <p:sldId id="279" r:id="rId8"/>
    <p:sldId id="258" r:id="rId9"/>
    <p:sldId id="286" r:id="rId10"/>
    <p:sldId id="287" r:id="rId11"/>
    <p:sldId id="288" r:id="rId12"/>
    <p:sldId id="289" r:id="rId13"/>
    <p:sldId id="280" r:id="rId14"/>
    <p:sldId id="281" r:id="rId15"/>
    <p:sldId id="282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66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990" y="9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61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69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74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49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80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23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82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95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22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60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490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628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pPr algn="ctr"/>
            <a:r>
              <a:rPr lang="en-US" dirty="0"/>
              <a:t>Service oriented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219199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5" name="Content Placeholder 14" descr="A screenshot of a computer">
            <a:extLst>
              <a:ext uri="{FF2B5EF4-FFF2-40B4-BE49-F238E27FC236}">
                <a16:creationId xmlns:a16="http://schemas.microsoft.com/office/drawing/2014/main" id="{B6833A81-4A23-42AF-9C4B-018B63060ED7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3007360" y="2001520"/>
            <a:ext cx="8900160" cy="4719954"/>
          </a:xfr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F974A7C-87FC-22C1-FD73-9A0DB906F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" y="2339661"/>
            <a:ext cx="11348720" cy="45183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MAIN PAGE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Login page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E69F26-6384-63B3-D1C1-7C38050A0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819" y="2339661"/>
            <a:ext cx="7926822" cy="451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97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ADMINISTRATIVE PAGE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85B83-EA7E-D182-393E-C6D45D2BE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2615830"/>
            <a:ext cx="11064240" cy="380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54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USER PAGE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5099F6-CD3C-66FD-EDE0-5C5388043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78" y="3123147"/>
            <a:ext cx="9684502" cy="331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00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USER ORDER CREATION PAGE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883A7-4E90-C13A-C9C3-B1B5D53ED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00" y="2926080"/>
            <a:ext cx="8564880" cy="352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49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Quote delivery to </a:t>
            </a:r>
            <a:r>
              <a:rPr lang="en-US" dirty="0" err="1"/>
              <a:t>erp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06827-3E59-EA67-385D-8D0BC6C9C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560" y="2743200"/>
            <a:ext cx="9337040" cy="34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QUOTE TO ORDER (approved) 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D6072-9BB9-DC58-008A-A6D8BDBA3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39660"/>
            <a:ext cx="10993120" cy="442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1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Posted invoice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01822-232B-1136-2DDC-F33D1E1D8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11" y="2600960"/>
            <a:ext cx="5145229" cy="3698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83D16D-F957-6962-89FE-36B4E3D14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00960"/>
            <a:ext cx="5567680" cy="375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8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/>
              <a:t>What is SOA</a:t>
            </a:r>
          </a:p>
          <a:p>
            <a:r>
              <a:rPr lang="en-US" dirty="0"/>
              <a:t>SOA </a:t>
            </a:r>
            <a:r>
              <a:rPr lang="en-US" dirty="0" err="1"/>
              <a:t>Keypoints</a:t>
            </a:r>
            <a:endParaRPr lang="en-US" dirty="0"/>
          </a:p>
          <a:p>
            <a:r>
              <a:rPr lang="en-US" dirty="0"/>
              <a:t>Architecture</a:t>
            </a:r>
          </a:p>
          <a:p>
            <a:r>
              <a:rPr lang="en-US" dirty="0"/>
              <a:t>Implementation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Posted invoice report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8DA49-BCC6-2B9A-9CA3-895F2049D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2428240"/>
            <a:ext cx="10344902" cy="439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83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47" name="Picture Placeholder 46">
            <a:extLst>
              <a:ext uri="{FF2B5EF4-FFF2-40B4-BE49-F238E27FC236}">
                <a16:creationId xmlns:a16="http://schemas.microsoft.com/office/drawing/2014/main" id="{F55BC7A4-EE4B-7EFC-C325-408D66C3CB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7578" r="27578"/>
          <a:stretch/>
        </p:blipFill>
        <p:spPr>
          <a:xfrm>
            <a:off x="-28230" y="-9144"/>
            <a:ext cx="5481955" cy="68762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>
            <a:noAutofit/>
          </a:bodyPr>
          <a:lstStyle/>
          <a:p>
            <a:r>
              <a:rPr lang="en-US" dirty="0"/>
              <a:t>The workflow that we just saw included: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setup of the User/Customer for the frontend system by the administrator.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Creation of a Quote in the frontend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Transfer of the Quote to the ERP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Processing in ERP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Flow step in 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Stamatis Liatsos</a:t>
            </a:r>
          </a:p>
          <a:p>
            <a:r>
              <a:rPr lang="en-US" dirty="0"/>
              <a:t>PA06198</a:t>
            </a:r>
          </a:p>
          <a:p>
            <a:r>
              <a:rPr lang="en-US" dirty="0"/>
              <a:t>stamatisliatsos@outlook.com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pPr algn="ctr"/>
            <a:r>
              <a:rPr lang="en-US" dirty="0"/>
              <a:t>What is </a:t>
            </a:r>
            <a:r>
              <a:rPr lang="en-US" dirty="0" err="1"/>
              <a:t>soa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pPr algn="ctr"/>
            <a:r>
              <a:rPr lang="en-US" dirty="0"/>
              <a:t>Service oriented architecture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448EF356-1822-E2AE-2794-322870D4C22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5853" r="5853"/>
          <a:stretch/>
        </p:blipFill>
        <p:spPr>
          <a:xfrm>
            <a:off x="0" y="-5080"/>
            <a:ext cx="6576291" cy="6872605"/>
          </a:xfrm>
        </p:spPr>
      </p:pic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Service oriented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Modular Services </a:t>
            </a:r>
          </a:p>
          <a:p>
            <a:pPr lvl="1"/>
            <a:r>
              <a:rPr lang="en-US" dirty="0"/>
              <a:t>Breaks down software functionality into independent, reusable services</a:t>
            </a:r>
          </a:p>
          <a:p>
            <a:pPr lvl="1"/>
            <a:r>
              <a:rPr lang="en-US" dirty="0"/>
              <a:t>Each service performs a specific function and can be deployed separately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3A2DB70-1313-84E3-EB69-6A22FF119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Service oriented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b="1" dirty="0"/>
              <a:t>Interoperability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Uses standardized communication protocols (e.g., HTTP, XML, SOAP, REST)</a:t>
            </a:r>
          </a:p>
          <a:p>
            <a:pPr lvl="1"/>
            <a:r>
              <a:rPr lang="en-US" dirty="0"/>
              <a:t>Ensures services work across various platforms and technologies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3A2DB70-1313-84E3-EB69-6A22FF119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33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Service oriented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b="1" dirty="0"/>
              <a:t>Loose Coupling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Services interact with minimal dependencies</a:t>
            </a:r>
          </a:p>
          <a:p>
            <a:pPr lvl="1"/>
            <a:r>
              <a:rPr lang="en-US" dirty="0"/>
              <a:t>Facilitates easier modification, replacement, and scaling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3A2DB70-1313-84E3-EB69-6A22FF119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08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Service oriented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b="1" dirty="0"/>
              <a:t>Service Contracts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Each service has a clear, formal contract (e.g., WSDL for SOAP, API specifications for REST)</a:t>
            </a:r>
          </a:p>
          <a:p>
            <a:pPr lvl="1"/>
            <a:r>
              <a:rPr lang="en-US" dirty="0"/>
              <a:t>Defines operations and input/output formats for client interactions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3A2DB70-1313-84E3-EB69-6A22FF119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421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/>
              <a:t>Service oriented </a:t>
            </a:r>
            <a:r>
              <a:rPr lang="en-US" dirty="0"/>
              <a:t>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Governance and Management </a:t>
            </a:r>
          </a:p>
          <a:p>
            <a:pPr lvl="1"/>
            <a:r>
              <a:rPr lang="en-US" dirty="0"/>
              <a:t>Includes practices for overseeing service creation, deployment, and maintenance</a:t>
            </a:r>
          </a:p>
          <a:p>
            <a:pPr lvl="1"/>
            <a:r>
              <a:rPr lang="en-US" dirty="0"/>
              <a:t>Ensures consistency, security, compliance, and resource efficiency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3A2DB70-1313-84E3-EB69-6A22FF119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7000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{2742AF72-66DB-4062-85B3-020F742CAFDF}tf67328976_win32</Template>
  <TotalTime>75</TotalTime>
  <Words>279</Words>
  <Application>Microsoft Office PowerPoint</Application>
  <PresentationFormat>Widescreen</PresentationFormat>
  <Paragraphs>90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Tenorite</vt:lpstr>
      <vt:lpstr>Custom</vt:lpstr>
      <vt:lpstr>Service oriented architecture</vt:lpstr>
      <vt:lpstr>AGENDA</vt:lpstr>
      <vt:lpstr>What is soa</vt:lpstr>
      <vt:lpstr>Service oriented architecture</vt:lpstr>
      <vt:lpstr>Service oriented architecture</vt:lpstr>
      <vt:lpstr>Service oriented architecture</vt:lpstr>
      <vt:lpstr>Service oriented architecture</vt:lpstr>
      <vt:lpstr>Service oriented architecture</vt:lpstr>
      <vt:lpstr>Service oriented architecture</vt:lpstr>
      <vt:lpstr>Implementation</vt:lpstr>
      <vt:lpstr>Architecture</vt:lpstr>
      <vt:lpstr>MAIN PAGE</vt:lpstr>
      <vt:lpstr>Login page</vt:lpstr>
      <vt:lpstr>ADMINISTRATIVE PAGE</vt:lpstr>
      <vt:lpstr>USER PAGE</vt:lpstr>
      <vt:lpstr>USER ORDER CREATION PAGE</vt:lpstr>
      <vt:lpstr>Quote delivery to erp</vt:lpstr>
      <vt:lpstr>QUOTE TO ORDER (approved) </vt:lpstr>
      <vt:lpstr>Posted invoice</vt:lpstr>
      <vt:lpstr>Posted invoice report</vt:lpstr>
      <vt:lpstr>WORKFLOW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Stamatios Liatsos</dc:creator>
  <cp:lastModifiedBy>Stamatios Liatsos</cp:lastModifiedBy>
  <cp:revision>25</cp:revision>
  <dcterms:created xsi:type="dcterms:W3CDTF">2024-07-10T18:04:28Z</dcterms:created>
  <dcterms:modified xsi:type="dcterms:W3CDTF">2024-07-15T13:26:59Z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