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947" r:id="rId2"/>
  </p:sldIdLst>
  <p:sldSz cx="12192000"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840" autoAdjust="0"/>
  </p:normalViewPr>
  <p:slideViewPr>
    <p:cSldViewPr snapToGrid="0">
      <p:cViewPr varScale="1">
        <p:scale>
          <a:sx n="103" d="100"/>
          <a:sy n="103" d="100"/>
        </p:scale>
        <p:origin x="138" y="348"/>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FAB3A05-D17F-4BA7-8B0E-6EB539DD481B}"/>
              </a:ext>
            </a:extLst>
          </p:cNvPr>
          <p:cNvSpPr/>
          <p:nvPr/>
        </p:nvSpPr>
        <p:spPr>
          <a:xfrm>
            <a:off x="1272330" y="1912690"/>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Rectangle 6">
            <a:extLst>
              <a:ext uri="{FF2B5EF4-FFF2-40B4-BE49-F238E27FC236}">
                <a16:creationId xmlns:a16="http://schemas.microsoft.com/office/drawing/2014/main" id="{DE29D03C-7246-4FC9-8BA0-AB792BD5C999}"/>
              </a:ext>
            </a:extLst>
          </p:cNvPr>
          <p:cNvSpPr/>
          <p:nvPr/>
        </p:nvSpPr>
        <p:spPr>
          <a:xfrm>
            <a:off x="2877424" y="3043806"/>
            <a:ext cx="352338" cy="3523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Oval 7">
            <a:extLst>
              <a:ext uri="{FF2B5EF4-FFF2-40B4-BE49-F238E27FC236}">
                <a16:creationId xmlns:a16="http://schemas.microsoft.com/office/drawing/2014/main" id="{4154F2CB-6F97-4094-A70F-2DACB24AB11C}"/>
              </a:ext>
            </a:extLst>
          </p:cNvPr>
          <p:cNvSpPr/>
          <p:nvPr/>
        </p:nvSpPr>
        <p:spPr>
          <a:xfrm>
            <a:off x="1272330" y="2691468"/>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Oval 8">
            <a:extLst>
              <a:ext uri="{FF2B5EF4-FFF2-40B4-BE49-F238E27FC236}">
                <a16:creationId xmlns:a16="http://schemas.microsoft.com/office/drawing/2014/main" id="{55A2A89C-806E-46B0-A189-66297C3502D3}"/>
              </a:ext>
            </a:extLst>
          </p:cNvPr>
          <p:cNvSpPr/>
          <p:nvPr/>
        </p:nvSpPr>
        <p:spPr>
          <a:xfrm>
            <a:off x="1272330" y="3470246"/>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 name="Oval 9">
            <a:extLst>
              <a:ext uri="{FF2B5EF4-FFF2-40B4-BE49-F238E27FC236}">
                <a16:creationId xmlns:a16="http://schemas.microsoft.com/office/drawing/2014/main" id="{AB8A5899-5ADD-466A-9A5D-A365CF2F664F}"/>
              </a:ext>
            </a:extLst>
          </p:cNvPr>
          <p:cNvSpPr/>
          <p:nvPr/>
        </p:nvSpPr>
        <p:spPr>
          <a:xfrm>
            <a:off x="1272330" y="4249024"/>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0" name="Straight Connector 19">
            <a:extLst>
              <a:ext uri="{FF2B5EF4-FFF2-40B4-BE49-F238E27FC236}">
                <a16:creationId xmlns:a16="http://schemas.microsoft.com/office/drawing/2014/main" id="{622123F0-4473-4D32-9A70-2A6B254D8559}"/>
              </a:ext>
            </a:extLst>
          </p:cNvPr>
          <p:cNvCxnSpPr>
            <a:stCxn id="6" idx="6"/>
            <a:endCxn id="7" idx="1"/>
          </p:cNvCxnSpPr>
          <p:nvPr/>
        </p:nvCxnSpPr>
        <p:spPr>
          <a:xfrm>
            <a:off x="1624668" y="2088859"/>
            <a:ext cx="1252756" cy="1131116"/>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B246C7-B347-4B90-BBF3-A38E06C27685}"/>
              </a:ext>
            </a:extLst>
          </p:cNvPr>
          <p:cNvCxnSpPr>
            <a:stCxn id="8" idx="6"/>
            <a:endCxn id="7" idx="1"/>
          </p:cNvCxnSpPr>
          <p:nvPr/>
        </p:nvCxnSpPr>
        <p:spPr>
          <a:xfrm>
            <a:off x="1624668" y="2867637"/>
            <a:ext cx="1252756" cy="352338"/>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BE48C9B-E7B4-468A-93A1-76241E48191F}"/>
              </a:ext>
            </a:extLst>
          </p:cNvPr>
          <p:cNvCxnSpPr>
            <a:stCxn id="9" idx="6"/>
            <a:endCxn id="7" idx="1"/>
          </p:cNvCxnSpPr>
          <p:nvPr/>
        </p:nvCxnSpPr>
        <p:spPr>
          <a:xfrm flipV="1">
            <a:off x="1624668" y="3219975"/>
            <a:ext cx="1252756" cy="42644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E6DB935-8F05-429A-9B8D-FB2CD9BC315F}"/>
              </a:ext>
            </a:extLst>
          </p:cNvPr>
          <p:cNvCxnSpPr>
            <a:stCxn id="10" idx="6"/>
            <a:endCxn id="7" idx="1"/>
          </p:cNvCxnSpPr>
          <p:nvPr/>
        </p:nvCxnSpPr>
        <p:spPr>
          <a:xfrm flipV="1">
            <a:off x="1624668" y="3219975"/>
            <a:ext cx="1252756" cy="1205218"/>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9713FFA-6CA8-4606-A368-C708DC2FBC6A}"/>
              </a:ext>
            </a:extLst>
          </p:cNvPr>
          <p:cNvSpPr/>
          <p:nvPr/>
        </p:nvSpPr>
        <p:spPr>
          <a:xfrm>
            <a:off x="5031996" y="1912690"/>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2FB6E015-1B06-4491-AC95-665BEC211280}"/>
              </a:ext>
            </a:extLst>
          </p:cNvPr>
          <p:cNvSpPr/>
          <p:nvPr/>
        </p:nvSpPr>
        <p:spPr>
          <a:xfrm>
            <a:off x="6637090" y="3043806"/>
            <a:ext cx="352338" cy="3523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9" name="Oval 28">
            <a:extLst>
              <a:ext uri="{FF2B5EF4-FFF2-40B4-BE49-F238E27FC236}">
                <a16:creationId xmlns:a16="http://schemas.microsoft.com/office/drawing/2014/main" id="{54AB11F9-6B6F-4677-AEDA-A6C867515764}"/>
              </a:ext>
            </a:extLst>
          </p:cNvPr>
          <p:cNvSpPr/>
          <p:nvPr/>
        </p:nvSpPr>
        <p:spPr>
          <a:xfrm>
            <a:off x="5031996" y="2691468"/>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8B81AFE2-5F6B-48E4-B300-06D7928A7267}"/>
              </a:ext>
            </a:extLst>
          </p:cNvPr>
          <p:cNvSpPr/>
          <p:nvPr/>
        </p:nvSpPr>
        <p:spPr>
          <a:xfrm>
            <a:off x="5031996" y="3470246"/>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82AA5552-1B55-4730-AFB8-CA21D422E658}"/>
              </a:ext>
            </a:extLst>
          </p:cNvPr>
          <p:cNvSpPr/>
          <p:nvPr/>
        </p:nvSpPr>
        <p:spPr>
          <a:xfrm>
            <a:off x="5031996" y="4249024"/>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en-US" sz="1600" baseline="-25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FD63133E-847E-4547-86A6-FE822E9E292A}"/>
              </a:ext>
            </a:extLst>
          </p:cNvPr>
          <p:cNvCxnSpPr>
            <a:cxnSpLocks/>
            <a:stCxn id="27" idx="6"/>
            <a:endCxn id="28" idx="1"/>
          </p:cNvCxnSpPr>
          <p:nvPr/>
        </p:nvCxnSpPr>
        <p:spPr>
          <a:xfrm>
            <a:off x="5384334" y="2088859"/>
            <a:ext cx="1252756" cy="1131116"/>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615BA0-579C-4361-9C92-C4C7B6A2393D}"/>
              </a:ext>
            </a:extLst>
          </p:cNvPr>
          <p:cNvCxnSpPr>
            <a:stCxn id="29" idx="6"/>
            <a:endCxn id="28" idx="1"/>
          </p:cNvCxnSpPr>
          <p:nvPr/>
        </p:nvCxnSpPr>
        <p:spPr>
          <a:xfrm>
            <a:off x="5384334" y="2867637"/>
            <a:ext cx="1252756" cy="352338"/>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183E5D-1CF0-422E-B7E5-4DC24595CAEF}"/>
              </a:ext>
            </a:extLst>
          </p:cNvPr>
          <p:cNvCxnSpPr>
            <a:stCxn id="30" idx="6"/>
            <a:endCxn id="28" idx="1"/>
          </p:cNvCxnSpPr>
          <p:nvPr/>
        </p:nvCxnSpPr>
        <p:spPr>
          <a:xfrm flipV="1">
            <a:off x="5384334" y="3219975"/>
            <a:ext cx="1252756" cy="42644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606865-2253-4ACA-B405-E52DAAFCC9AF}"/>
              </a:ext>
            </a:extLst>
          </p:cNvPr>
          <p:cNvCxnSpPr>
            <a:stCxn id="31" idx="6"/>
            <a:endCxn id="28" idx="1"/>
          </p:cNvCxnSpPr>
          <p:nvPr/>
        </p:nvCxnSpPr>
        <p:spPr>
          <a:xfrm flipV="1">
            <a:off x="5384334" y="3219975"/>
            <a:ext cx="1252756" cy="1205218"/>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4330B34-AB33-49DD-883E-5BE6AD73031E}"/>
              </a:ext>
            </a:extLst>
          </p:cNvPr>
          <p:cNvSpPr/>
          <p:nvPr/>
        </p:nvSpPr>
        <p:spPr>
          <a:xfrm>
            <a:off x="7994708" y="3043806"/>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x</a:t>
            </a:r>
          </a:p>
        </p:txBody>
      </p:sp>
      <p:sp>
        <p:nvSpPr>
          <p:cNvPr id="37" name="Rectangle 36">
            <a:extLst>
              <a:ext uri="{FF2B5EF4-FFF2-40B4-BE49-F238E27FC236}">
                <a16:creationId xmlns:a16="http://schemas.microsoft.com/office/drawing/2014/main" id="{0328F1BA-3CE3-48AF-ABDF-46FEAE49D7AC}"/>
              </a:ext>
            </a:extLst>
          </p:cNvPr>
          <p:cNvSpPr/>
          <p:nvPr/>
        </p:nvSpPr>
        <p:spPr>
          <a:xfrm>
            <a:off x="9415244" y="1787554"/>
            <a:ext cx="352338" cy="3523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8" name="Rectangle 37">
            <a:extLst>
              <a:ext uri="{FF2B5EF4-FFF2-40B4-BE49-F238E27FC236}">
                <a16:creationId xmlns:a16="http://schemas.microsoft.com/office/drawing/2014/main" id="{F32E9C7E-FD81-4B11-B62E-EB4D8E7DF67A}"/>
              </a:ext>
            </a:extLst>
          </p:cNvPr>
          <p:cNvSpPr/>
          <p:nvPr/>
        </p:nvSpPr>
        <p:spPr>
          <a:xfrm>
            <a:off x="9415244" y="3043806"/>
            <a:ext cx="352338" cy="3523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9" name="Rectangle 38">
            <a:extLst>
              <a:ext uri="{FF2B5EF4-FFF2-40B4-BE49-F238E27FC236}">
                <a16:creationId xmlns:a16="http://schemas.microsoft.com/office/drawing/2014/main" id="{BD4AD5BB-D5CE-43D6-A514-8EDA4B612A7B}"/>
              </a:ext>
            </a:extLst>
          </p:cNvPr>
          <p:cNvSpPr/>
          <p:nvPr/>
        </p:nvSpPr>
        <p:spPr>
          <a:xfrm>
            <a:off x="9415244" y="4300057"/>
            <a:ext cx="352338" cy="3523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41" name="Straight Connector 40">
            <a:extLst>
              <a:ext uri="{FF2B5EF4-FFF2-40B4-BE49-F238E27FC236}">
                <a16:creationId xmlns:a16="http://schemas.microsoft.com/office/drawing/2014/main" id="{638649E1-E4A1-4A84-B92F-78F7DB7387DE}"/>
              </a:ext>
            </a:extLst>
          </p:cNvPr>
          <p:cNvCxnSpPr>
            <a:stCxn id="36" idx="6"/>
            <a:endCxn id="38" idx="1"/>
          </p:cNvCxnSpPr>
          <p:nvPr/>
        </p:nvCxnSpPr>
        <p:spPr>
          <a:xfrm>
            <a:off x="8347046" y="3219975"/>
            <a:ext cx="1068198" cy="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ECC955A-0CB1-437E-B82E-CFBDA1948700}"/>
              </a:ext>
            </a:extLst>
          </p:cNvPr>
          <p:cNvCxnSpPr>
            <a:stCxn id="36" idx="6"/>
            <a:endCxn id="37" idx="1"/>
          </p:cNvCxnSpPr>
          <p:nvPr/>
        </p:nvCxnSpPr>
        <p:spPr>
          <a:xfrm flipV="1">
            <a:off x="8347046" y="1963723"/>
            <a:ext cx="1068198" cy="1256252"/>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47F375-CF4F-4D2A-AF9C-E2312691D5ED}"/>
              </a:ext>
            </a:extLst>
          </p:cNvPr>
          <p:cNvCxnSpPr>
            <a:stCxn id="36" idx="6"/>
            <a:endCxn id="39" idx="1"/>
          </p:cNvCxnSpPr>
          <p:nvPr/>
        </p:nvCxnSpPr>
        <p:spPr>
          <a:xfrm>
            <a:off x="8347046" y="3219975"/>
            <a:ext cx="1068198" cy="1256251"/>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4F9F88F-2014-43D7-8464-E6A91AE27460}"/>
              </a:ext>
            </a:extLst>
          </p:cNvPr>
          <p:cNvCxnSpPr>
            <a:stCxn id="28" idx="3"/>
            <a:endCxn id="36" idx="2"/>
          </p:cNvCxnSpPr>
          <p:nvPr/>
        </p:nvCxnSpPr>
        <p:spPr>
          <a:xfrm>
            <a:off x="6989428" y="3219975"/>
            <a:ext cx="1005280" cy="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3D0707E-C3A0-4FB2-81DC-35EA9C587BCE}"/>
              </a:ext>
            </a:extLst>
          </p:cNvPr>
          <p:cNvCxnSpPr>
            <a:stCxn id="37" idx="3"/>
          </p:cNvCxnSpPr>
          <p:nvPr/>
        </p:nvCxnSpPr>
        <p:spPr>
          <a:xfrm flipV="1">
            <a:off x="9767582" y="1484851"/>
            <a:ext cx="685101" cy="478872"/>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8EF9F21-1206-4786-B936-5C9E344E24A0}"/>
              </a:ext>
            </a:extLst>
          </p:cNvPr>
          <p:cNvCxnSpPr>
            <a:stCxn id="37" idx="3"/>
          </p:cNvCxnSpPr>
          <p:nvPr/>
        </p:nvCxnSpPr>
        <p:spPr>
          <a:xfrm>
            <a:off x="9767582" y="1963723"/>
            <a:ext cx="715860" cy="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A43F1B-1734-4CED-984E-859A56199DD2}"/>
              </a:ext>
            </a:extLst>
          </p:cNvPr>
          <p:cNvCxnSpPr>
            <a:stCxn id="37" idx="3"/>
          </p:cNvCxnSpPr>
          <p:nvPr/>
        </p:nvCxnSpPr>
        <p:spPr>
          <a:xfrm>
            <a:off x="9767582" y="1963723"/>
            <a:ext cx="685101" cy="427139"/>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9483C7-2EC5-418F-9E6F-4B5E57E04B03}"/>
              </a:ext>
            </a:extLst>
          </p:cNvPr>
          <p:cNvCxnSpPr>
            <a:stCxn id="38" idx="3"/>
          </p:cNvCxnSpPr>
          <p:nvPr/>
        </p:nvCxnSpPr>
        <p:spPr>
          <a:xfrm flipV="1">
            <a:off x="9767582" y="3043805"/>
            <a:ext cx="567655" cy="17617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DC4CDA7-3479-41AD-978D-C5A04F3A44C5}"/>
              </a:ext>
            </a:extLst>
          </p:cNvPr>
          <p:cNvCxnSpPr>
            <a:stCxn id="38" idx="3"/>
          </p:cNvCxnSpPr>
          <p:nvPr/>
        </p:nvCxnSpPr>
        <p:spPr>
          <a:xfrm>
            <a:off x="9767582" y="3219975"/>
            <a:ext cx="559266" cy="241882"/>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FA4F27-A44F-475E-9C1C-E03AE800568F}"/>
              </a:ext>
            </a:extLst>
          </p:cNvPr>
          <p:cNvCxnSpPr>
            <a:stCxn id="39" idx="3"/>
          </p:cNvCxnSpPr>
          <p:nvPr/>
        </p:nvCxnSpPr>
        <p:spPr>
          <a:xfrm flipV="1">
            <a:off x="9767582" y="4049088"/>
            <a:ext cx="433431" cy="427138"/>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A3BC1EF-1E93-4412-AF9E-C24AD918FEC9}"/>
              </a:ext>
            </a:extLst>
          </p:cNvPr>
          <p:cNvCxnSpPr>
            <a:stCxn id="39" idx="3"/>
          </p:cNvCxnSpPr>
          <p:nvPr/>
        </p:nvCxnSpPr>
        <p:spPr>
          <a:xfrm flipV="1">
            <a:off x="9767582" y="4365770"/>
            <a:ext cx="559266" cy="110456"/>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8C5F4D9-97D6-4C0B-B8C5-670BC7449505}"/>
              </a:ext>
            </a:extLst>
          </p:cNvPr>
          <p:cNvCxnSpPr>
            <a:stCxn id="39" idx="3"/>
          </p:cNvCxnSpPr>
          <p:nvPr/>
        </p:nvCxnSpPr>
        <p:spPr>
          <a:xfrm>
            <a:off x="9767582" y="4476226"/>
            <a:ext cx="559266" cy="176169"/>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3A0CF07-C2C2-45DB-BB11-3A43DB4CB1EB}"/>
              </a:ext>
            </a:extLst>
          </p:cNvPr>
          <p:cNvCxnSpPr>
            <a:stCxn id="39" idx="3"/>
          </p:cNvCxnSpPr>
          <p:nvPr/>
        </p:nvCxnSpPr>
        <p:spPr>
          <a:xfrm>
            <a:off x="9767582" y="4476226"/>
            <a:ext cx="433431" cy="492851"/>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3EB921F7-EB1A-4E72-A05B-C69C46F9BE1B}"/>
              </a:ext>
            </a:extLst>
          </p:cNvPr>
          <p:cNvSpPr/>
          <p:nvPr/>
        </p:nvSpPr>
        <p:spPr>
          <a:xfrm>
            <a:off x="8881145" y="634482"/>
            <a:ext cx="2397967" cy="5486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 name="TextBox 2">
            <a:extLst>
              <a:ext uri="{FF2B5EF4-FFF2-40B4-BE49-F238E27FC236}">
                <a16:creationId xmlns:a16="http://schemas.microsoft.com/office/drawing/2014/main" id="{86B9ED99-57CD-4E2E-BADF-8C7C00015DF8}"/>
              </a:ext>
            </a:extLst>
          </p:cNvPr>
          <p:cNvSpPr txBox="1"/>
          <p:nvPr/>
        </p:nvSpPr>
        <p:spPr>
          <a:xfrm>
            <a:off x="9511289" y="5177350"/>
            <a:ext cx="1137678" cy="418576"/>
          </a:xfrm>
          <a:prstGeom prst="rect">
            <a:avLst/>
          </a:prstGeom>
          <a:noFill/>
          <a:ln>
            <a:noFill/>
          </a:ln>
        </p:spPr>
        <p:txBody>
          <a:bodyPr wrap="square" lIns="137160" tIns="91440" rIns="0" bIns="91440" rtlCol="0">
            <a:spAutoFit/>
          </a:bodyPr>
          <a:lstStyle/>
          <a:p>
            <a:pPr algn="l">
              <a:lnSpc>
                <a:spcPct val="95000"/>
              </a:lnSpc>
              <a:spcBef>
                <a:spcPts val="1200"/>
              </a:spcBef>
            </a:pPr>
            <a:r>
              <a:rPr lang="en-US" sz="1600" dirty="0">
                <a:solidFill>
                  <a:schemeClr val="tx1"/>
                </a:solidFill>
                <a:latin typeface="Times New Roman" panose="02020603050405020304" pitchFamily="18" charset="0"/>
                <a:cs typeface="Times New Roman" panose="02020603050405020304" pitchFamily="18" charset="0"/>
              </a:rPr>
              <a:t>Span(</a:t>
            </a:r>
            <a:r>
              <a:rPr lang="en-US" sz="1600" i="1" dirty="0">
                <a:solidFill>
                  <a:schemeClr val="tx1"/>
                </a:solidFill>
                <a:latin typeface="Times New Roman" panose="02020603050405020304" pitchFamily="18" charset="0"/>
                <a:cs typeface="Times New Roman" panose="02020603050405020304" pitchFamily="18" charset="0"/>
              </a:rPr>
              <a:t>H</a:t>
            </a:r>
            <a:r>
              <a:rPr lang="en-US" sz="1600" i="1" baseline="-25000" dirty="0">
                <a:solidFill>
                  <a:schemeClr val="tx1"/>
                </a:solidFill>
                <a:latin typeface="Times New Roman" panose="02020603050405020304" pitchFamily="18" charset="0"/>
                <a:cs typeface="Times New Roman" panose="02020603050405020304" pitchFamily="18" charset="0"/>
              </a:rPr>
              <a:t>p</a:t>
            </a:r>
            <a:r>
              <a:rPr lang="en-US" sz="1600" baseline="-25000" dirty="0">
                <a:solidFill>
                  <a:schemeClr val="tx1"/>
                </a:solidFill>
                <a:latin typeface="Times New Roman" panose="02020603050405020304" pitchFamily="18" charset="0"/>
                <a:cs typeface="Times New Roman" panose="02020603050405020304" pitchFamily="18" charset="0"/>
              </a:rPr>
              <a:t>-1</a:t>
            </a:r>
            <a:r>
              <a:rPr lang="en-US" sz="1600" dirty="0">
                <a:solidFill>
                  <a:schemeClr val="tx1"/>
                </a:solidFill>
                <a:latin typeface="Times New Roman" panose="02020603050405020304" pitchFamily="18" charset="0"/>
                <a:cs typeface="Times New Roman" panose="02020603050405020304" pitchFamily="18" charset="0"/>
              </a:rPr>
              <a:t>)</a:t>
            </a:r>
          </a:p>
        </p:txBody>
      </p:sp>
      <p:sp>
        <p:nvSpPr>
          <p:cNvPr id="58" name="TextBox 57">
            <a:extLst>
              <a:ext uri="{FF2B5EF4-FFF2-40B4-BE49-F238E27FC236}">
                <a16:creationId xmlns:a16="http://schemas.microsoft.com/office/drawing/2014/main" id="{C38640EF-AD0D-4190-AC83-C088FE8395DC}"/>
              </a:ext>
            </a:extLst>
          </p:cNvPr>
          <p:cNvSpPr txBox="1"/>
          <p:nvPr/>
        </p:nvSpPr>
        <p:spPr>
          <a:xfrm>
            <a:off x="5004804" y="1846113"/>
            <a:ext cx="479143" cy="418576"/>
          </a:xfrm>
          <a:prstGeom prst="rect">
            <a:avLst/>
          </a:prstGeom>
          <a:noFill/>
          <a:ln>
            <a:noFill/>
          </a:ln>
        </p:spPr>
        <p:txBody>
          <a:bodyPr wrap="square" lIns="137160" tIns="91440" rIns="0" bIns="91440" rtlCol="0">
            <a:spAutoFit/>
          </a:bodyPr>
          <a:lstStyle/>
          <a:p>
            <a:pPr algn="l">
              <a:lnSpc>
                <a:spcPct val="95000"/>
              </a:lnSpc>
              <a:spcBef>
                <a:spcPts val="1200"/>
              </a:spcBef>
            </a:pPr>
            <a:r>
              <a:rPr lang="en-US" sz="1600" i="1" dirty="0">
                <a:solidFill>
                  <a:schemeClr val="tx1"/>
                </a:solidFill>
                <a:latin typeface="Times New Roman" panose="02020603050405020304" pitchFamily="18" charset="0"/>
                <a:cs typeface="Times New Roman" panose="02020603050405020304" pitchFamily="18" charset="0"/>
              </a:rPr>
              <a:t>x</a:t>
            </a:r>
            <a:r>
              <a:rPr lang="en-US" sz="1600" baseline="-25000" dirty="0">
                <a:solidFill>
                  <a:schemeClr val="tx1"/>
                </a:solidFill>
                <a:latin typeface="Times New Roman" panose="02020603050405020304" pitchFamily="18" charset="0"/>
                <a:cs typeface="Times New Roman" panose="02020603050405020304" pitchFamily="18" charset="0"/>
              </a:rPr>
              <a:t>1</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E2F12882-68E7-4081-BA72-68AE51D70F92}"/>
              </a:ext>
            </a:extLst>
          </p:cNvPr>
          <p:cNvSpPr txBox="1"/>
          <p:nvPr/>
        </p:nvSpPr>
        <p:spPr>
          <a:xfrm>
            <a:off x="5013334" y="2654078"/>
            <a:ext cx="479143" cy="418576"/>
          </a:xfrm>
          <a:prstGeom prst="rect">
            <a:avLst/>
          </a:prstGeom>
          <a:noFill/>
          <a:ln>
            <a:noFill/>
          </a:ln>
        </p:spPr>
        <p:txBody>
          <a:bodyPr wrap="square" lIns="137160" tIns="91440" rIns="0" bIns="91440" rtlCol="0">
            <a:spAutoFit/>
          </a:bodyPr>
          <a:lstStyle/>
          <a:p>
            <a:pPr algn="l">
              <a:lnSpc>
                <a:spcPct val="95000"/>
              </a:lnSpc>
              <a:spcBef>
                <a:spcPts val="1200"/>
              </a:spcBef>
            </a:pPr>
            <a:r>
              <a:rPr lang="en-US" sz="1600" i="1" dirty="0">
                <a:solidFill>
                  <a:schemeClr val="tx1"/>
                </a:solidFill>
                <a:latin typeface="Times New Roman" panose="02020603050405020304" pitchFamily="18" charset="0"/>
                <a:cs typeface="Times New Roman" panose="02020603050405020304" pitchFamily="18" charset="0"/>
              </a:rPr>
              <a:t>x</a:t>
            </a:r>
            <a:r>
              <a:rPr lang="en-US" sz="1600" baseline="-25000" dirty="0">
                <a:solidFill>
                  <a:schemeClr val="tx1"/>
                </a:solidFill>
                <a:latin typeface="Times New Roman" panose="02020603050405020304" pitchFamily="18" charset="0"/>
                <a:cs typeface="Times New Roman" panose="02020603050405020304" pitchFamily="18" charset="0"/>
              </a:rPr>
              <a:t>2</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DDB64BA1-3C2D-4868-A2BF-12401265AFD0}"/>
              </a:ext>
            </a:extLst>
          </p:cNvPr>
          <p:cNvSpPr txBox="1"/>
          <p:nvPr/>
        </p:nvSpPr>
        <p:spPr>
          <a:xfrm>
            <a:off x="4997784" y="3431657"/>
            <a:ext cx="479143" cy="418576"/>
          </a:xfrm>
          <a:prstGeom prst="rect">
            <a:avLst/>
          </a:prstGeom>
          <a:noFill/>
          <a:ln>
            <a:noFill/>
          </a:ln>
        </p:spPr>
        <p:txBody>
          <a:bodyPr wrap="square" lIns="137160" tIns="91440" rIns="0" bIns="91440" rtlCol="0">
            <a:spAutoFit/>
          </a:bodyPr>
          <a:lstStyle/>
          <a:p>
            <a:pPr algn="l">
              <a:lnSpc>
                <a:spcPct val="95000"/>
              </a:lnSpc>
              <a:spcBef>
                <a:spcPts val="1200"/>
              </a:spcBef>
            </a:pPr>
            <a:r>
              <a:rPr lang="en-US" sz="1600" i="1" dirty="0">
                <a:solidFill>
                  <a:schemeClr val="tx1"/>
                </a:solidFill>
                <a:latin typeface="Times New Roman" panose="02020603050405020304" pitchFamily="18" charset="0"/>
                <a:cs typeface="Times New Roman" panose="02020603050405020304" pitchFamily="18" charset="0"/>
              </a:rPr>
              <a:t>x</a:t>
            </a:r>
            <a:r>
              <a:rPr lang="en-US" sz="1600" baseline="-25000" dirty="0">
                <a:solidFill>
                  <a:schemeClr val="tx1"/>
                </a:solidFill>
                <a:latin typeface="Times New Roman" panose="02020603050405020304" pitchFamily="18" charset="0"/>
                <a:cs typeface="Times New Roman" panose="02020603050405020304" pitchFamily="18" charset="0"/>
              </a:rPr>
              <a:t>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9AD465C1-4CC8-4A63-BD90-F9D16C7DB780}"/>
              </a:ext>
            </a:extLst>
          </p:cNvPr>
          <p:cNvSpPr txBox="1"/>
          <p:nvPr/>
        </p:nvSpPr>
        <p:spPr>
          <a:xfrm>
            <a:off x="5013335" y="4194087"/>
            <a:ext cx="479143" cy="418576"/>
          </a:xfrm>
          <a:prstGeom prst="rect">
            <a:avLst/>
          </a:prstGeom>
          <a:noFill/>
          <a:ln>
            <a:noFill/>
          </a:ln>
        </p:spPr>
        <p:txBody>
          <a:bodyPr wrap="square" lIns="137160" tIns="91440" rIns="0" bIns="91440" rtlCol="0">
            <a:spAutoFit/>
          </a:bodyPr>
          <a:lstStyle/>
          <a:p>
            <a:pPr algn="l">
              <a:lnSpc>
                <a:spcPct val="95000"/>
              </a:lnSpc>
              <a:spcBef>
                <a:spcPts val="1200"/>
              </a:spcBef>
            </a:pPr>
            <a:r>
              <a:rPr lang="en-US" sz="1600" i="1" dirty="0" err="1">
                <a:solidFill>
                  <a:schemeClr val="tx1"/>
                </a:solidFill>
                <a:latin typeface="Times New Roman" panose="02020603050405020304" pitchFamily="18" charset="0"/>
                <a:cs typeface="Times New Roman" panose="02020603050405020304" pitchFamily="18" charset="0"/>
              </a:rPr>
              <a:t>x</a:t>
            </a:r>
            <a:r>
              <a:rPr lang="en-US" sz="1600" i="1" baseline="-25000" dirty="0" err="1">
                <a:solidFill>
                  <a:schemeClr val="tx1"/>
                </a:solidFill>
                <a:latin typeface="Times New Roman" panose="02020603050405020304" pitchFamily="18" charset="0"/>
                <a:cs typeface="Times New Roman" panose="02020603050405020304" pitchFamily="18" charset="0"/>
              </a:rPr>
              <a:t>g</a:t>
            </a:r>
            <a:endParaRPr lang="en-US" sz="1600" i="1" dirty="0">
              <a:solidFill>
                <a:schemeClr val="tx1"/>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378A7D88-A667-4970-A8CB-4CC5B0C00111}"/>
              </a:ext>
            </a:extLst>
          </p:cNvPr>
          <p:cNvSpPr txBox="1"/>
          <p:nvPr/>
        </p:nvSpPr>
        <p:spPr>
          <a:xfrm>
            <a:off x="1260174" y="1838588"/>
            <a:ext cx="479143" cy="418576"/>
          </a:xfrm>
          <a:prstGeom prst="rect">
            <a:avLst/>
          </a:prstGeom>
          <a:noFill/>
          <a:ln>
            <a:noFill/>
          </a:ln>
        </p:spPr>
        <p:txBody>
          <a:bodyPr wrap="square" lIns="137160" tIns="91440" rIns="0" bIns="91440" rtlCol="0">
            <a:spAutoFit/>
          </a:bodyPr>
          <a:lstStyle/>
          <a:p>
            <a:pPr algn="l">
              <a:lnSpc>
                <a:spcPct val="95000"/>
              </a:lnSpc>
              <a:spcBef>
                <a:spcPts val="1200"/>
              </a:spcBef>
            </a:pPr>
            <a:r>
              <a:rPr lang="en-US" sz="1600" i="1" dirty="0">
                <a:solidFill>
                  <a:schemeClr val="tx1"/>
                </a:solidFill>
                <a:latin typeface="Times New Roman" panose="02020603050405020304" pitchFamily="18" charset="0"/>
                <a:cs typeface="Times New Roman" panose="02020603050405020304" pitchFamily="18" charset="0"/>
              </a:rPr>
              <a:t>x</a:t>
            </a:r>
            <a:r>
              <a:rPr lang="en-US" sz="1600" baseline="-25000" dirty="0">
                <a:solidFill>
                  <a:schemeClr val="tx1"/>
                </a:solidFill>
                <a:latin typeface="Times New Roman" panose="02020603050405020304" pitchFamily="18" charset="0"/>
                <a:cs typeface="Times New Roman" panose="02020603050405020304" pitchFamily="18" charset="0"/>
              </a:rPr>
              <a:t>1</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F42BBC0B-E0EC-44C9-9E1B-FBB1AA92C98B}"/>
              </a:ext>
            </a:extLst>
          </p:cNvPr>
          <p:cNvSpPr txBox="1"/>
          <p:nvPr/>
        </p:nvSpPr>
        <p:spPr>
          <a:xfrm>
            <a:off x="1253668" y="2625230"/>
            <a:ext cx="479143" cy="418576"/>
          </a:xfrm>
          <a:prstGeom prst="rect">
            <a:avLst/>
          </a:prstGeom>
          <a:noFill/>
          <a:ln>
            <a:noFill/>
          </a:ln>
        </p:spPr>
        <p:txBody>
          <a:bodyPr wrap="square" lIns="137160" tIns="91440" rIns="0" bIns="91440" rtlCol="0">
            <a:spAutoFit/>
          </a:bodyPr>
          <a:lstStyle/>
          <a:p>
            <a:pPr algn="l">
              <a:lnSpc>
                <a:spcPct val="95000"/>
              </a:lnSpc>
              <a:spcBef>
                <a:spcPts val="1200"/>
              </a:spcBef>
            </a:pPr>
            <a:r>
              <a:rPr lang="en-US" sz="1600" i="1" dirty="0">
                <a:solidFill>
                  <a:schemeClr val="tx1"/>
                </a:solidFill>
                <a:latin typeface="Times New Roman" panose="02020603050405020304" pitchFamily="18" charset="0"/>
                <a:cs typeface="Times New Roman" panose="02020603050405020304" pitchFamily="18" charset="0"/>
              </a:rPr>
              <a:t>x</a:t>
            </a:r>
            <a:r>
              <a:rPr lang="en-US" sz="1600" baseline="-25000" dirty="0">
                <a:solidFill>
                  <a:schemeClr val="tx1"/>
                </a:solidFill>
                <a:latin typeface="Times New Roman" panose="02020603050405020304" pitchFamily="18" charset="0"/>
                <a:cs typeface="Times New Roman" panose="02020603050405020304" pitchFamily="18" charset="0"/>
              </a:rPr>
              <a:t>2</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5FFF636F-D89B-4B90-9F91-0157E8FD5F6E}"/>
              </a:ext>
            </a:extLst>
          </p:cNvPr>
          <p:cNvSpPr txBox="1"/>
          <p:nvPr/>
        </p:nvSpPr>
        <p:spPr>
          <a:xfrm>
            <a:off x="1250415" y="3411872"/>
            <a:ext cx="479143" cy="418576"/>
          </a:xfrm>
          <a:prstGeom prst="rect">
            <a:avLst/>
          </a:prstGeom>
          <a:noFill/>
          <a:ln>
            <a:noFill/>
          </a:ln>
        </p:spPr>
        <p:txBody>
          <a:bodyPr wrap="square" lIns="137160" tIns="91440" rIns="0" bIns="91440" rtlCol="0">
            <a:spAutoFit/>
          </a:bodyPr>
          <a:lstStyle/>
          <a:p>
            <a:pPr algn="l">
              <a:lnSpc>
                <a:spcPct val="95000"/>
              </a:lnSpc>
              <a:spcBef>
                <a:spcPts val="1200"/>
              </a:spcBef>
            </a:pPr>
            <a:r>
              <a:rPr lang="en-US" sz="1600" i="1" dirty="0">
                <a:solidFill>
                  <a:schemeClr val="tx1"/>
                </a:solidFill>
                <a:latin typeface="Times New Roman" panose="02020603050405020304" pitchFamily="18" charset="0"/>
                <a:cs typeface="Times New Roman" panose="02020603050405020304" pitchFamily="18" charset="0"/>
              </a:rPr>
              <a:t>x</a:t>
            </a:r>
            <a:r>
              <a:rPr lang="en-US" sz="1600" baseline="-25000" dirty="0">
                <a:solidFill>
                  <a:schemeClr val="tx1"/>
                </a:solidFill>
                <a:latin typeface="Times New Roman" panose="02020603050405020304" pitchFamily="18" charset="0"/>
                <a:cs typeface="Times New Roman" panose="02020603050405020304" pitchFamily="18" charset="0"/>
              </a:rPr>
              <a:t>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87943965-104F-4D1A-A305-67B1942982D1}"/>
              </a:ext>
            </a:extLst>
          </p:cNvPr>
          <p:cNvSpPr txBox="1"/>
          <p:nvPr/>
        </p:nvSpPr>
        <p:spPr>
          <a:xfrm>
            <a:off x="1247161" y="4194087"/>
            <a:ext cx="479143" cy="418576"/>
          </a:xfrm>
          <a:prstGeom prst="rect">
            <a:avLst/>
          </a:prstGeom>
          <a:noFill/>
          <a:ln>
            <a:noFill/>
          </a:ln>
        </p:spPr>
        <p:txBody>
          <a:bodyPr wrap="square" lIns="137160" tIns="91440" rIns="0" bIns="91440" rtlCol="0">
            <a:spAutoFit/>
          </a:bodyPr>
          <a:lstStyle/>
          <a:p>
            <a:pPr algn="l">
              <a:lnSpc>
                <a:spcPct val="95000"/>
              </a:lnSpc>
              <a:spcBef>
                <a:spcPts val="1200"/>
              </a:spcBef>
            </a:pPr>
            <a:r>
              <a:rPr lang="en-US" sz="1600" i="1" dirty="0" err="1">
                <a:solidFill>
                  <a:schemeClr val="tx1"/>
                </a:solidFill>
                <a:latin typeface="Times New Roman" panose="02020603050405020304" pitchFamily="18" charset="0"/>
                <a:cs typeface="Times New Roman" panose="02020603050405020304" pitchFamily="18" charset="0"/>
              </a:rPr>
              <a:t>x</a:t>
            </a:r>
            <a:r>
              <a:rPr lang="en-US" sz="1600" i="1" baseline="-25000" dirty="0" err="1">
                <a:solidFill>
                  <a:schemeClr val="tx1"/>
                </a:solidFill>
                <a:latin typeface="Times New Roman" panose="02020603050405020304" pitchFamily="18" charset="0"/>
                <a:cs typeface="Times New Roman" panose="02020603050405020304" pitchFamily="18" charset="0"/>
              </a:rPr>
              <a:t>g</a:t>
            </a:r>
            <a:endParaRPr lang="en-US" sz="16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89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93</TotalTime>
  <Words>13</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Microsoft Sans Serif</vt:lpstr>
      <vt:lpstr>Times New Roman</vt:lpstr>
      <vt:lpstr>Qualcomm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16x9 Simplified External Template</dc:title>
  <dc:creator>Dan Zhang</dc:creator>
  <cp:lastModifiedBy>Dan Zhang</cp:lastModifiedBy>
  <cp:revision>5</cp:revision>
  <dcterms:created xsi:type="dcterms:W3CDTF">2018-12-10T21:47:54Z</dcterms:created>
  <dcterms:modified xsi:type="dcterms:W3CDTF">2018-12-12T00:19:56Z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