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256" r:id="rId5"/>
    <p:sldId id="259" r:id="rId6"/>
    <p:sldId id="262" r:id="rId7"/>
    <p:sldId id="264" r:id="rId8"/>
    <p:sldId id="265" r:id="rId9"/>
    <p:sldId id="266" r:id="rId10"/>
    <p:sldId id="267" r:id="rId11"/>
    <p:sldId id="268" r:id="rId12"/>
    <p:sldId id="26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7D5E1E-9445-425B-9805-6A62A50BE108}" v="501" dt="2019-11-26T00:27:32.6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69"/>
    <p:restoredTop sz="85010" autoAdjust="0"/>
  </p:normalViewPr>
  <p:slideViewPr>
    <p:cSldViewPr snapToGrid="0" snapToObjects="1">
      <p:cViewPr varScale="1">
        <p:scale>
          <a:sx n="116" d="100"/>
          <a:sy n="116" d="100"/>
        </p:scale>
        <p:origin x="198" y="108"/>
      </p:cViewPr>
      <p:guideLst/>
    </p:cSldViewPr>
  </p:slideViewPr>
  <p:notesTextViewPr>
    <p:cViewPr>
      <p:scale>
        <a:sx n="1" d="1"/>
        <a:sy n="1" d="1"/>
      </p:scale>
      <p:origin x="0" y="0"/>
    </p:cViewPr>
  </p:notesTextViewPr>
  <p:notesViewPr>
    <p:cSldViewPr snapToGrid="0" snapToObjects="1">
      <p:cViewPr varScale="1">
        <p:scale>
          <a:sx n="116" d="100"/>
          <a:sy n="116" d="100"/>
        </p:scale>
        <p:origin x="340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 Utting" userId="1400459e-2755-446e-962d-c1048dc38616" providerId="ADAL" clId="{D57D5E1E-9445-425B-9805-6A62A50BE108}"/>
    <pc:docChg chg="undo custSel addSld delSld modSld sldOrd modMainMaster">
      <pc:chgData name="Mark Utting" userId="1400459e-2755-446e-962d-c1048dc38616" providerId="ADAL" clId="{D57D5E1E-9445-425B-9805-6A62A50BE108}" dt="2019-11-26T01:04:14.295" v="1201"/>
      <pc:docMkLst>
        <pc:docMk/>
      </pc:docMkLst>
      <pc:sldChg chg="modSp del">
        <pc:chgData name="Mark Utting" userId="1400459e-2755-446e-962d-c1048dc38616" providerId="ADAL" clId="{D57D5E1E-9445-425B-9805-6A62A50BE108}" dt="2019-11-26T00:25:15.443" v="1090" actId="2696"/>
        <pc:sldMkLst>
          <pc:docMk/>
          <pc:sldMk cId="657320901" sldId="257"/>
        </pc:sldMkLst>
        <pc:spChg chg="mod">
          <ac:chgData name="Mark Utting" userId="1400459e-2755-446e-962d-c1048dc38616" providerId="ADAL" clId="{D57D5E1E-9445-425B-9805-6A62A50BE108}" dt="2019-11-25T23:35:24.507" v="147" actId="20577"/>
          <ac:spMkLst>
            <pc:docMk/>
            <pc:sldMk cId="657320901" sldId="257"/>
            <ac:spMk id="2" creationId="{00000000-0000-0000-0000-000000000000}"/>
          </ac:spMkLst>
        </pc:spChg>
      </pc:sldChg>
      <pc:sldChg chg="del ord">
        <pc:chgData name="Mark Utting" userId="1400459e-2755-446e-962d-c1048dc38616" providerId="ADAL" clId="{D57D5E1E-9445-425B-9805-6A62A50BE108}" dt="2019-11-25T23:32:43.246" v="110" actId="2696"/>
        <pc:sldMkLst>
          <pc:docMk/>
          <pc:sldMk cId="1683126465" sldId="260"/>
        </pc:sldMkLst>
      </pc:sldChg>
      <pc:sldChg chg="addSp modSp add del">
        <pc:chgData name="Mark Utting" userId="1400459e-2755-446e-962d-c1048dc38616" providerId="ADAL" clId="{D57D5E1E-9445-425B-9805-6A62A50BE108}" dt="2019-11-26T00:23:33.863" v="1061" actId="2696"/>
        <pc:sldMkLst>
          <pc:docMk/>
          <pc:sldMk cId="3739981305" sldId="261"/>
        </pc:sldMkLst>
        <pc:graphicFrameChg chg="add">
          <ac:chgData name="Mark Utting" userId="1400459e-2755-446e-962d-c1048dc38616" providerId="ADAL" clId="{D57D5E1E-9445-425B-9805-6A62A50BE108}" dt="2019-11-12T05:31:16.554" v="1"/>
          <ac:graphicFrameMkLst>
            <pc:docMk/>
            <pc:sldMk cId="3739981305" sldId="261"/>
            <ac:graphicFrameMk id="2" creationId="{8E562C46-C81A-4DDB-93B3-AA13521E15B9}"/>
          </ac:graphicFrameMkLst>
        </pc:graphicFrameChg>
        <pc:graphicFrameChg chg="add mod">
          <ac:chgData name="Mark Utting" userId="1400459e-2755-446e-962d-c1048dc38616" providerId="ADAL" clId="{D57D5E1E-9445-425B-9805-6A62A50BE108}" dt="2019-11-12T05:32:59.993" v="3" actId="14100"/>
          <ac:graphicFrameMkLst>
            <pc:docMk/>
            <pc:sldMk cId="3739981305" sldId="261"/>
            <ac:graphicFrameMk id="3" creationId="{9B359F28-51CB-4EDC-8857-4E519B446739}"/>
          </ac:graphicFrameMkLst>
        </pc:graphicFrameChg>
        <pc:graphicFrameChg chg="add">
          <ac:chgData name="Mark Utting" userId="1400459e-2755-446e-962d-c1048dc38616" providerId="ADAL" clId="{D57D5E1E-9445-425B-9805-6A62A50BE108}" dt="2019-11-12T05:33:51.840" v="4"/>
          <ac:graphicFrameMkLst>
            <pc:docMk/>
            <pc:sldMk cId="3739981305" sldId="261"/>
            <ac:graphicFrameMk id="4" creationId="{57DDBEDF-056D-4B9A-B25D-95DD41D411AD}"/>
          </ac:graphicFrameMkLst>
        </pc:graphicFrameChg>
        <pc:graphicFrameChg chg="add">
          <ac:chgData name="Mark Utting" userId="1400459e-2755-446e-962d-c1048dc38616" providerId="ADAL" clId="{D57D5E1E-9445-425B-9805-6A62A50BE108}" dt="2019-11-25T22:43:06.214" v="7"/>
          <ac:graphicFrameMkLst>
            <pc:docMk/>
            <pc:sldMk cId="3739981305" sldId="261"/>
            <ac:graphicFrameMk id="5" creationId="{0A76D306-C6D4-4C7D-94A4-17E2B14AFA0B}"/>
          </ac:graphicFrameMkLst>
        </pc:graphicFrameChg>
      </pc:sldChg>
      <pc:sldChg chg="add del">
        <pc:chgData name="Mark Utting" userId="1400459e-2755-446e-962d-c1048dc38616" providerId="ADAL" clId="{D57D5E1E-9445-425B-9805-6A62A50BE108}" dt="2019-11-25T23:29:47.412" v="91" actId="2696"/>
        <pc:sldMkLst>
          <pc:docMk/>
          <pc:sldMk cId="1754194320" sldId="262"/>
        </pc:sldMkLst>
      </pc:sldChg>
      <pc:sldChg chg="modSp add">
        <pc:chgData name="Mark Utting" userId="1400459e-2755-446e-962d-c1048dc38616" providerId="ADAL" clId="{D57D5E1E-9445-425B-9805-6A62A50BE108}" dt="2019-11-25T23:33:33.146" v="144" actId="20577"/>
        <pc:sldMkLst>
          <pc:docMk/>
          <pc:sldMk cId="2995732035" sldId="262"/>
        </pc:sldMkLst>
        <pc:spChg chg="mod">
          <ac:chgData name="Mark Utting" userId="1400459e-2755-446e-962d-c1048dc38616" providerId="ADAL" clId="{D57D5E1E-9445-425B-9805-6A62A50BE108}" dt="2019-11-25T23:33:33.146" v="144" actId="20577"/>
          <ac:spMkLst>
            <pc:docMk/>
            <pc:sldMk cId="2995732035" sldId="262"/>
            <ac:spMk id="2" creationId="{DED86EE0-72BA-4160-BE8C-474549258FDD}"/>
          </ac:spMkLst>
        </pc:spChg>
      </pc:sldChg>
      <pc:sldChg chg="modSp add del">
        <pc:chgData name="Mark Utting" userId="1400459e-2755-446e-962d-c1048dc38616" providerId="ADAL" clId="{D57D5E1E-9445-425B-9805-6A62A50BE108}" dt="2019-11-26T00:25:24.151" v="1091" actId="2696"/>
        <pc:sldMkLst>
          <pc:docMk/>
          <pc:sldMk cId="4093405558" sldId="263"/>
        </pc:sldMkLst>
        <pc:spChg chg="mod">
          <ac:chgData name="Mark Utting" userId="1400459e-2755-446e-962d-c1048dc38616" providerId="ADAL" clId="{D57D5E1E-9445-425B-9805-6A62A50BE108}" dt="2019-11-25T23:35:49.323" v="156" actId="20577"/>
          <ac:spMkLst>
            <pc:docMk/>
            <pc:sldMk cId="4093405558" sldId="263"/>
            <ac:spMk id="2" creationId="{E9010DFE-0F3C-4828-86BA-3DB6306E9FEC}"/>
          </ac:spMkLst>
        </pc:spChg>
      </pc:sldChg>
      <pc:sldChg chg="modSp add">
        <pc:chgData name="Mark Utting" userId="1400459e-2755-446e-962d-c1048dc38616" providerId="ADAL" clId="{D57D5E1E-9445-425B-9805-6A62A50BE108}" dt="2019-11-26T00:25:05.883" v="1089" actId="20577"/>
        <pc:sldMkLst>
          <pc:docMk/>
          <pc:sldMk cId="1817680205" sldId="264"/>
        </pc:sldMkLst>
        <pc:spChg chg="mod">
          <ac:chgData name="Mark Utting" userId="1400459e-2755-446e-962d-c1048dc38616" providerId="ADAL" clId="{D57D5E1E-9445-425B-9805-6A62A50BE108}" dt="2019-11-26T00:25:05.883" v="1089" actId="20577"/>
          <ac:spMkLst>
            <pc:docMk/>
            <pc:sldMk cId="1817680205" sldId="264"/>
            <ac:spMk id="2" creationId="{EEDF65BE-15BC-483A-8607-95AAC22C61ED}"/>
          </ac:spMkLst>
        </pc:spChg>
      </pc:sldChg>
      <pc:sldChg chg="addSp delSp modSp add">
        <pc:chgData name="Mark Utting" userId="1400459e-2755-446e-962d-c1048dc38616" providerId="ADAL" clId="{D57D5E1E-9445-425B-9805-6A62A50BE108}" dt="2019-11-26T01:04:14.295" v="1201"/>
        <pc:sldMkLst>
          <pc:docMk/>
          <pc:sldMk cId="3349442997" sldId="265"/>
        </pc:sldMkLst>
        <pc:spChg chg="mod">
          <ac:chgData name="Mark Utting" userId="1400459e-2755-446e-962d-c1048dc38616" providerId="ADAL" clId="{D57D5E1E-9445-425B-9805-6A62A50BE108}" dt="2019-11-26T00:25:58.777" v="1118" actId="20577"/>
          <ac:spMkLst>
            <pc:docMk/>
            <pc:sldMk cId="3349442997" sldId="265"/>
            <ac:spMk id="2" creationId="{78EBA34F-C8BA-4FD6-88E5-C2441D8C6DB6}"/>
          </ac:spMkLst>
        </pc:spChg>
        <pc:spChg chg="mod">
          <ac:chgData name="Mark Utting" userId="1400459e-2755-446e-962d-c1048dc38616" providerId="ADAL" clId="{D57D5E1E-9445-425B-9805-6A62A50BE108}" dt="2019-11-26T00:26:24.996" v="1170" actId="20577"/>
          <ac:spMkLst>
            <pc:docMk/>
            <pc:sldMk cId="3349442997" sldId="265"/>
            <ac:spMk id="3" creationId="{BF9F0A57-23B9-4E90-8CAE-9109FC6B921D}"/>
          </ac:spMkLst>
        </pc:spChg>
        <pc:graphicFrameChg chg="add del">
          <ac:chgData name="Mark Utting" userId="1400459e-2755-446e-962d-c1048dc38616" providerId="ADAL" clId="{D57D5E1E-9445-425B-9805-6A62A50BE108}" dt="2019-11-26T01:04:14.295" v="1201"/>
          <ac:graphicFrameMkLst>
            <pc:docMk/>
            <pc:sldMk cId="3349442997" sldId="265"/>
            <ac:graphicFrameMk id="4" creationId="{32F7FA7D-BE41-4094-9F01-1E64333B3BA8}"/>
          </ac:graphicFrameMkLst>
        </pc:graphicFrameChg>
      </pc:sldChg>
      <pc:sldChg chg="add">
        <pc:chgData name="Mark Utting" userId="1400459e-2755-446e-962d-c1048dc38616" providerId="ADAL" clId="{D57D5E1E-9445-425B-9805-6A62A50BE108}" dt="2019-11-26T00:26:38.830" v="1171"/>
        <pc:sldMkLst>
          <pc:docMk/>
          <pc:sldMk cId="1903883192" sldId="266"/>
        </pc:sldMkLst>
      </pc:sldChg>
      <pc:sldChg chg="add">
        <pc:chgData name="Mark Utting" userId="1400459e-2755-446e-962d-c1048dc38616" providerId="ADAL" clId="{D57D5E1E-9445-425B-9805-6A62A50BE108}" dt="2019-11-26T00:27:00.736" v="1172"/>
        <pc:sldMkLst>
          <pc:docMk/>
          <pc:sldMk cId="1319464832" sldId="267"/>
        </pc:sldMkLst>
      </pc:sldChg>
      <pc:sldChg chg="modSp add">
        <pc:chgData name="Mark Utting" userId="1400459e-2755-446e-962d-c1048dc38616" providerId="ADAL" clId="{D57D5E1E-9445-425B-9805-6A62A50BE108}" dt="2019-11-26T00:27:18.043" v="1197" actId="20577"/>
        <pc:sldMkLst>
          <pc:docMk/>
          <pc:sldMk cId="1480306845" sldId="268"/>
        </pc:sldMkLst>
        <pc:spChg chg="mod">
          <ac:chgData name="Mark Utting" userId="1400459e-2755-446e-962d-c1048dc38616" providerId="ADAL" clId="{D57D5E1E-9445-425B-9805-6A62A50BE108}" dt="2019-11-26T00:27:18.043" v="1197" actId="20577"/>
          <ac:spMkLst>
            <pc:docMk/>
            <pc:sldMk cId="1480306845" sldId="268"/>
            <ac:spMk id="2" creationId="{CC9487DE-6E43-4A11-A1F4-9133B827B5C4}"/>
          </ac:spMkLst>
        </pc:spChg>
      </pc:sldChg>
      <pc:sldChg chg="add">
        <pc:chgData name="Mark Utting" userId="1400459e-2755-446e-962d-c1048dc38616" providerId="ADAL" clId="{D57D5E1E-9445-425B-9805-6A62A50BE108}" dt="2019-11-26T00:27:24.293" v="1198"/>
        <pc:sldMkLst>
          <pc:docMk/>
          <pc:sldMk cId="2237982605" sldId="269"/>
        </pc:sldMkLst>
      </pc:sldChg>
      <pc:sldChg chg="add">
        <pc:chgData name="Mark Utting" userId="1400459e-2755-446e-962d-c1048dc38616" providerId="ADAL" clId="{D57D5E1E-9445-425B-9805-6A62A50BE108}" dt="2019-11-26T00:27:32.632" v="1199"/>
        <pc:sldMkLst>
          <pc:docMk/>
          <pc:sldMk cId="1322040483" sldId="270"/>
        </pc:sldMkLst>
      </pc:sldChg>
      <pc:sldMasterChg chg="modSp delSldLayout modSldLayout">
        <pc:chgData name="Mark Utting" userId="1400459e-2755-446e-962d-c1048dc38616" providerId="ADAL" clId="{D57D5E1E-9445-425B-9805-6A62A50BE108}" dt="2019-11-26T00:22:47.203" v="1060" actId="113"/>
        <pc:sldMasterMkLst>
          <pc:docMk/>
          <pc:sldMasterMk cId="1226711260" sldId="2147483648"/>
        </pc:sldMasterMkLst>
        <pc:spChg chg="mod">
          <ac:chgData name="Mark Utting" userId="1400459e-2755-446e-962d-c1048dc38616" providerId="ADAL" clId="{D57D5E1E-9445-425B-9805-6A62A50BE108}" dt="2019-11-25T23:02:10.353" v="16" actId="1076"/>
          <ac:spMkLst>
            <pc:docMk/>
            <pc:sldMasterMk cId="1226711260" sldId="2147483648"/>
            <ac:spMk id="4" creationId="{00000000-0000-0000-0000-000000000000}"/>
          </ac:spMkLst>
        </pc:spChg>
        <pc:spChg chg="mod">
          <ac:chgData name="Mark Utting" userId="1400459e-2755-446e-962d-c1048dc38616" providerId="ADAL" clId="{D57D5E1E-9445-425B-9805-6A62A50BE108}" dt="2019-11-25T23:02:04.452" v="15" actId="1076"/>
          <ac:spMkLst>
            <pc:docMk/>
            <pc:sldMasterMk cId="1226711260" sldId="2147483648"/>
            <ac:spMk id="5" creationId="{00000000-0000-0000-0000-000000000000}"/>
          </ac:spMkLst>
        </pc:spChg>
        <pc:spChg chg="mod">
          <ac:chgData name="Mark Utting" userId="1400459e-2755-446e-962d-c1048dc38616" providerId="ADAL" clId="{D57D5E1E-9445-425B-9805-6A62A50BE108}" dt="2019-11-25T23:02:01.418" v="14" actId="1076"/>
          <ac:spMkLst>
            <pc:docMk/>
            <pc:sldMasterMk cId="1226711260" sldId="2147483648"/>
            <ac:spMk id="6" creationId="{00000000-0000-0000-0000-000000000000}"/>
          </ac:spMkLst>
        </pc:spChg>
        <pc:sldLayoutChg chg="modSp setBg">
          <pc:chgData name="Mark Utting" userId="1400459e-2755-446e-962d-c1048dc38616" providerId="ADAL" clId="{D57D5E1E-9445-425B-9805-6A62A50BE108}" dt="2019-11-26T00:22:47.203" v="1060" actId="113"/>
          <pc:sldLayoutMkLst>
            <pc:docMk/>
            <pc:sldMasterMk cId="1226711260" sldId="2147483648"/>
            <pc:sldLayoutMk cId="198859657" sldId="2147483651"/>
          </pc:sldLayoutMkLst>
          <pc:spChg chg="mod">
            <ac:chgData name="Mark Utting" userId="1400459e-2755-446e-962d-c1048dc38616" providerId="ADAL" clId="{D57D5E1E-9445-425B-9805-6A62A50BE108}" dt="2019-11-26T00:22:47.203" v="1060" actId="113"/>
            <ac:spMkLst>
              <pc:docMk/>
              <pc:sldMasterMk cId="1226711260" sldId="2147483648"/>
              <pc:sldLayoutMk cId="198859657" sldId="2147483651"/>
              <ac:spMk id="2" creationId="{00000000-0000-0000-0000-000000000000}"/>
            </ac:spMkLst>
          </pc:spChg>
          <pc:spChg chg="mod">
            <ac:chgData name="Mark Utting" userId="1400459e-2755-446e-962d-c1048dc38616" providerId="ADAL" clId="{D57D5E1E-9445-425B-9805-6A62A50BE108}" dt="2019-11-25T23:49:31.985" v="280" actId="207"/>
            <ac:spMkLst>
              <pc:docMk/>
              <pc:sldMasterMk cId="1226711260" sldId="2147483648"/>
              <pc:sldLayoutMk cId="198859657" sldId="2147483651"/>
              <ac:spMk id="3" creationId="{00000000-0000-0000-0000-000000000000}"/>
            </ac:spMkLst>
          </pc:spChg>
        </pc:sldLayoutChg>
        <pc:sldLayoutChg chg="delSp del">
          <pc:chgData name="Mark Utting" userId="1400459e-2755-446e-962d-c1048dc38616" providerId="ADAL" clId="{D57D5E1E-9445-425B-9805-6A62A50BE108}" dt="2019-11-25T23:03:51.800" v="18" actId="2696"/>
          <pc:sldLayoutMkLst>
            <pc:docMk/>
            <pc:sldMasterMk cId="1226711260" sldId="2147483648"/>
            <pc:sldLayoutMk cId="1467046605" sldId="2147483660"/>
          </pc:sldLayoutMkLst>
          <pc:picChg chg="del">
            <ac:chgData name="Mark Utting" userId="1400459e-2755-446e-962d-c1048dc38616" providerId="ADAL" clId="{D57D5E1E-9445-425B-9805-6A62A50BE108}" dt="2019-11-25T23:03:01.129" v="17" actId="478"/>
            <ac:picMkLst>
              <pc:docMk/>
              <pc:sldMasterMk cId="1226711260" sldId="2147483648"/>
              <pc:sldLayoutMk cId="1467046605" sldId="2147483660"/>
              <ac:picMk id="4" creationId="{ABA85E6A-764E-4E10-A554-A34C51B76F9F}"/>
            </ac:picMkLst>
          </pc:picChg>
        </pc:sldLayoutChg>
        <pc:sldLayoutChg chg="addSp modSp">
          <pc:chgData name="Mark Utting" userId="1400459e-2755-446e-962d-c1048dc38616" providerId="ADAL" clId="{D57D5E1E-9445-425B-9805-6A62A50BE108}" dt="2019-11-25T23:08:11.941" v="20" actId="14100"/>
          <pc:sldLayoutMkLst>
            <pc:docMk/>
            <pc:sldMasterMk cId="1226711260" sldId="2147483648"/>
            <pc:sldLayoutMk cId="2754489967" sldId="2147483661"/>
          </pc:sldLayoutMkLst>
          <pc:spChg chg="add mod">
            <ac:chgData name="Mark Utting" userId="1400459e-2755-446e-962d-c1048dc38616" providerId="ADAL" clId="{D57D5E1E-9445-425B-9805-6A62A50BE108}" dt="2019-11-25T23:08:11.941" v="20" actId="14100"/>
            <ac:spMkLst>
              <pc:docMk/>
              <pc:sldMasterMk cId="1226711260" sldId="2147483648"/>
              <pc:sldLayoutMk cId="2754489967" sldId="2147483661"/>
              <ac:spMk id="6" creationId="{51E6CDE7-1F94-4F85-89DB-7CFF364C1560}"/>
            </ac:spMkLst>
          </pc:spChg>
        </pc:sldLayoutChg>
        <pc:sldLayoutChg chg="addSp delSp modSp">
          <pc:chgData name="Mark Utting" userId="1400459e-2755-446e-962d-c1048dc38616" providerId="ADAL" clId="{D57D5E1E-9445-425B-9805-6A62A50BE108}" dt="2019-11-26T00:19:58.038" v="1013" actId="962"/>
          <pc:sldLayoutMkLst>
            <pc:docMk/>
            <pc:sldMasterMk cId="1226711260" sldId="2147483648"/>
            <pc:sldLayoutMk cId="3789385002" sldId="2147483662"/>
          </pc:sldLayoutMkLst>
          <pc:spChg chg="mod">
            <ac:chgData name="Mark Utting" userId="1400459e-2755-446e-962d-c1048dc38616" providerId="ADAL" clId="{D57D5E1E-9445-425B-9805-6A62A50BE108}" dt="2019-11-25T23:16:24.129" v="27" actId="14100"/>
            <ac:spMkLst>
              <pc:docMk/>
              <pc:sldMasterMk cId="1226711260" sldId="2147483648"/>
              <pc:sldLayoutMk cId="3789385002" sldId="2147483662"/>
              <ac:spMk id="2" creationId="{B2DDD5BE-CAF1-4950-AF77-0C472E049802}"/>
            </ac:spMkLst>
          </pc:spChg>
          <pc:spChg chg="add mod">
            <ac:chgData name="Mark Utting" userId="1400459e-2755-446e-962d-c1048dc38616" providerId="ADAL" clId="{D57D5E1E-9445-425B-9805-6A62A50BE108}" dt="2019-11-26T00:19:58.038" v="1013" actId="962"/>
            <ac:spMkLst>
              <pc:docMk/>
              <pc:sldMasterMk cId="1226711260" sldId="2147483648"/>
              <pc:sldLayoutMk cId="3789385002" sldId="2147483662"/>
              <ac:spMk id="6" creationId="{22C6F8C7-74C5-4935-B27D-B55CBB1FD35C}"/>
            </ac:spMkLst>
          </pc:spChg>
          <pc:spChg chg="add del mod">
            <ac:chgData name="Mark Utting" userId="1400459e-2755-446e-962d-c1048dc38616" providerId="ADAL" clId="{D57D5E1E-9445-425B-9805-6A62A50BE108}" dt="2019-11-25T23:21:15.123" v="65" actId="478"/>
            <ac:spMkLst>
              <pc:docMk/>
              <pc:sldMasterMk cId="1226711260" sldId="2147483648"/>
              <pc:sldLayoutMk cId="3789385002" sldId="2147483662"/>
              <ac:spMk id="7" creationId="{42E79AE1-6198-4C10-A91A-7E9F283E2A75}"/>
            </ac:spMkLst>
          </pc:spChg>
          <pc:spChg chg="add mod">
            <ac:chgData name="Mark Utting" userId="1400459e-2755-446e-962d-c1048dc38616" providerId="ADAL" clId="{D57D5E1E-9445-425B-9805-6A62A50BE108}" dt="2019-11-25T23:39:18.234" v="243" actId="12"/>
            <ac:spMkLst>
              <pc:docMk/>
              <pc:sldMasterMk cId="1226711260" sldId="2147483648"/>
              <pc:sldLayoutMk cId="3789385002" sldId="2147483662"/>
              <ac:spMk id="8" creationId="{24BAE321-13C3-45FC-AF31-6CBFBC6FD6DC}"/>
            </ac:spMkLst>
          </pc:spChg>
        </pc:sldLayoutChg>
        <pc:sldLayoutChg chg="addSp delSp modSp">
          <pc:chgData name="Mark Utting" userId="1400459e-2755-446e-962d-c1048dc38616" providerId="ADAL" clId="{D57D5E1E-9445-425B-9805-6A62A50BE108}" dt="2019-11-26T00:20:18.559" v="1034" actId="962"/>
          <pc:sldLayoutMkLst>
            <pc:docMk/>
            <pc:sldMasterMk cId="1226711260" sldId="2147483648"/>
            <pc:sldLayoutMk cId="1123305947" sldId="2147483663"/>
          </pc:sldLayoutMkLst>
          <pc:spChg chg="mod">
            <ac:chgData name="Mark Utting" userId="1400459e-2755-446e-962d-c1048dc38616" providerId="ADAL" clId="{D57D5E1E-9445-425B-9805-6A62A50BE108}" dt="2019-11-25T23:09:46.300" v="21" actId="14100"/>
            <ac:spMkLst>
              <pc:docMk/>
              <pc:sldMasterMk cId="1226711260" sldId="2147483648"/>
              <pc:sldLayoutMk cId="1123305947" sldId="2147483663"/>
              <ac:spMk id="2" creationId="{7FF94F25-8D4E-49B8-9A68-29A827BF70B0}"/>
            </ac:spMkLst>
          </pc:spChg>
          <pc:spChg chg="add del">
            <ac:chgData name="Mark Utting" userId="1400459e-2755-446e-962d-c1048dc38616" providerId="ADAL" clId="{D57D5E1E-9445-425B-9805-6A62A50BE108}" dt="2019-11-25T23:11:46.240" v="22" actId="11529"/>
            <ac:spMkLst>
              <pc:docMk/>
              <pc:sldMasterMk cId="1226711260" sldId="2147483648"/>
              <pc:sldLayoutMk cId="1123305947" sldId="2147483663"/>
              <ac:spMk id="6" creationId="{5DDF4A23-7D6B-4634-8EFC-F989BD4F1F22}"/>
            </ac:spMkLst>
          </pc:spChg>
          <pc:spChg chg="add mod">
            <ac:chgData name="Mark Utting" userId="1400459e-2755-446e-962d-c1048dc38616" providerId="ADAL" clId="{D57D5E1E-9445-425B-9805-6A62A50BE108}" dt="2019-11-25T23:11:49.543" v="23" actId="14100"/>
            <ac:spMkLst>
              <pc:docMk/>
              <pc:sldMasterMk cId="1226711260" sldId="2147483648"/>
              <pc:sldLayoutMk cId="1123305947" sldId="2147483663"/>
              <ac:spMk id="7" creationId="{3DC5B028-71EF-4B92-BCAA-5251B7C7D207}"/>
            </ac:spMkLst>
          </pc:spChg>
          <pc:spChg chg="add mod">
            <ac:chgData name="Mark Utting" userId="1400459e-2755-446e-962d-c1048dc38616" providerId="ADAL" clId="{D57D5E1E-9445-425B-9805-6A62A50BE108}" dt="2019-11-26T00:10:13.174" v="709" actId="164"/>
            <ac:spMkLst>
              <pc:docMk/>
              <pc:sldMasterMk cId="1226711260" sldId="2147483648"/>
              <pc:sldLayoutMk cId="1123305947" sldId="2147483663"/>
              <ac:spMk id="9" creationId="{D84789CB-2C1C-49B4-B1D5-B0274DF0A0C2}"/>
            </ac:spMkLst>
          </pc:spChg>
          <pc:spChg chg="add mod">
            <ac:chgData name="Mark Utting" userId="1400459e-2755-446e-962d-c1048dc38616" providerId="ADAL" clId="{D57D5E1E-9445-425B-9805-6A62A50BE108}" dt="2019-11-26T00:10:22.978" v="710" actId="2085"/>
            <ac:spMkLst>
              <pc:docMk/>
              <pc:sldMasterMk cId="1226711260" sldId="2147483648"/>
              <pc:sldLayoutMk cId="1123305947" sldId="2147483663"/>
              <ac:spMk id="10" creationId="{720A130A-A039-46C5-A82C-45E8A74E84A8}"/>
            </ac:spMkLst>
          </pc:spChg>
          <pc:grpChg chg="add mod">
            <ac:chgData name="Mark Utting" userId="1400459e-2755-446e-962d-c1048dc38616" providerId="ADAL" clId="{D57D5E1E-9445-425B-9805-6A62A50BE108}" dt="2019-11-26T00:20:18.559" v="1034" actId="962"/>
            <ac:grpSpMkLst>
              <pc:docMk/>
              <pc:sldMasterMk cId="1226711260" sldId="2147483648"/>
              <pc:sldLayoutMk cId="1123305947" sldId="2147483663"/>
              <ac:grpSpMk id="11" creationId="{A9BA7820-629D-40CC-9184-30C409B4E48A}"/>
            </ac:grpSpMkLst>
          </pc:grpChg>
          <pc:picChg chg="add del mod">
            <ac:chgData name="Mark Utting" userId="1400459e-2755-446e-962d-c1048dc38616" providerId="ADAL" clId="{D57D5E1E-9445-425B-9805-6A62A50BE108}" dt="2019-11-26T00:09:13.210" v="694" actId="478"/>
            <ac:picMkLst>
              <pc:docMk/>
              <pc:sldMasterMk cId="1226711260" sldId="2147483648"/>
              <pc:sldLayoutMk cId="1123305947" sldId="2147483663"/>
              <ac:picMk id="8" creationId="{6CAED896-81CD-4B28-94F8-10209E809EAC}"/>
            </ac:picMkLst>
          </pc:picChg>
        </pc:sldLayoutChg>
        <pc:sldLayoutChg chg="addSp delSp modSp">
          <pc:chgData name="Mark Utting" userId="1400459e-2755-446e-962d-c1048dc38616" providerId="ADAL" clId="{D57D5E1E-9445-425B-9805-6A62A50BE108}" dt="2019-11-26T00:22:10.919" v="1059" actId="962"/>
          <pc:sldLayoutMkLst>
            <pc:docMk/>
            <pc:sldMasterMk cId="1226711260" sldId="2147483648"/>
            <pc:sldLayoutMk cId="2008536972" sldId="2147483664"/>
          </pc:sldLayoutMkLst>
          <pc:spChg chg="mod">
            <ac:chgData name="Mark Utting" userId="1400459e-2755-446e-962d-c1048dc38616" providerId="ADAL" clId="{D57D5E1E-9445-425B-9805-6A62A50BE108}" dt="2019-11-25T23:42:03.429" v="244" actId="14100"/>
            <ac:spMkLst>
              <pc:docMk/>
              <pc:sldMasterMk cId="1226711260" sldId="2147483648"/>
              <pc:sldLayoutMk cId="2008536972" sldId="2147483664"/>
              <ac:spMk id="2" creationId="{4E5864DA-F5A4-4C0D-ACE6-EADDFBC7C4D5}"/>
            </ac:spMkLst>
          </pc:spChg>
          <pc:picChg chg="add del mod">
            <ac:chgData name="Mark Utting" userId="1400459e-2755-446e-962d-c1048dc38616" providerId="ADAL" clId="{D57D5E1E-9445-425B-9805-6A62A50BE108}" dt="2019-11-25T23:46:34.809" v="273" actId="478"/>
            <ac:picMkLst>
              <pc:docMk/>
              <pc:sldMasterMk cId="1226711260" sldId="2147483648"/>
              <pc:sldLayoutMk cId="2008536972" sldId="2147483664"/>
              <ac:picMk id="6" creationId="{8DB10C00-F3EA-4391-AF46-7947F74E768F}"/>
            </ac:picMkLst>
          </pc:picChg>
          <pc:picChg chg="add del mod">
            <ac:chgData name="Mark Utting" userId="1400459e-2755-446e-962d-c1048dc38616" providerId="ADAL" clId="{D57D5E1E-9445-425B-9805-6A62A50BE108}" dt="2019-11-25T23:46:33.249" v="272" actId="478"/>
            <ac:picMkLst>
              <pc:docMk/>
              <pc:sldMasterMk cId="1226711260" sldId="2147483648"/>
              <pc:sldLayoutMk cId="2008536972" sldId="2147483664"/>
              <ac:picMk id="7" creationId="{E1F0F078-EBF9-46F0-B2A0-28DD5C4B0606}"/>
            </ac:picMkLst>
          </pc:picChg>
          <pc:picChg chg="add mod">
            <ac:chgData name="Mark Utting" userId="1400459e-2755-446e-962d-c1048dc38616" providerId="ADAL" clId="{D57D5E1E-9445-425B-9805-6A62A50BE108}" dt="2019-11-26T00:22:10.919" v="1059" actId="962"/>
            <ac:picMkLst>
              <pc:docMk/>
              <pc:sldMasterMk cId="1226711260" sldId="2147483648"/>
              <pc:sldLayoutMk cId="2008536972" sldId="2147483664"/>
              <ac:picMk id="9" creationId="{57B04AD8-58D2-444A-BA5D-3A5AAC49F9D4}"/>
            </ac:picMkLst>
          </pc:picChg>
        </pc:sldLayoutChg>
        <pc:sldLayoutChg chg="addSp modSp">
          <pc:chgData name="Mark Utting" userId="1400459e-2755-446e-962d-c1048dc38616" providerId="ADAL" clId="{D57D5E1E-9445-425B-9805-6A62A50BE108}" dt="2019-11-26T00:19:24.286" v="950" actId="962"/>
          <pc:sldLayoutMkLst>
            <pc:docMk/>
            <pc:sldMasterMk cId="1226711260" sldId="2147483648"/>
            <pc:sldLayoutMk cId="2556992999" sldId="2147483665"/>
          </pc:sldLayoutMkLst>
          <pc:spChg chg="mod">
            <ac:chgData name="Mark Utting" userId="1400459e-2755-446e-962d-c1048dc38616" providerId="ADAL" clId="{D57D5E1E-9445-425B-9805-6A62A50BE108}" dt="2019-11-26T00:12:12.050" v="756" actId="14100"/>
            <ac:spMkLst>
              <pc:docMk/>
              <pc:sldMasterMk cId="1226711260" sldId="2147483648"/>
              <pc:sldLayoutMk cId="2556992999" sldId="2147483665"/>
              <ac:spMk id="2" creationId="{BFB7251F-D52E-4ECF-9C8F-9BB389C3EF17}"/>
            </ac:spMkLst>
          </pc:spChg>
          <pc:spChg chg="add">
            <ac:chgData name="Mark Utting" userId="1400459e-2755-446e-962d-c1048dc38616" providerId="ADAL" clId="{D57D5E1E-9445-425B-9805-6A62A50BE108}" dt="2019-11-26T00:12:01.410" v="755"/>
            <ac:spMkLst>
              <pc:docMk/>
              <pc:sldMasterMk cId="1226711260" sldId="2147483648"/>
              <pc:sldLayoutMk cId="2556992999" sldId="2147483665"/>
              <ac:spMk id="6" creationId="{9826A640-A2F7-4814-A867-E00252B8B998}"/>
            </ac:spMkLst>
          </pc:spChg>
          <pc:picChg chg="add mod">
            <ac:chgData name="Mark Utting" userId="1400459e-2755-446e-962d-c1048dc38616" providerId="ADAL" clId="{D57D5E1E-9445-425B-9805-6A62A50BE108}" dt="2019-11-26T00:19:24.286" v="950" actId="962"/>
            <ac:picMkLst>
              <pc:docMk/>
              <pc:sldMasterMk cId="1226711260" sldId="2147483648"/>
              <pc:sldLayoutMk cId="2556992999" sldId="2147483665"/>
              <ac:picMk id="7" creationId="{3D030BBD-98C9-4082-81C4-20AF8801CEC7}"/>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FCBA44F-FEE2-4819-A722-8E88DFBC050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a:extLst>
              <a:ext uri="{FF2B5EF4-FFF2-40B4-BE49-F238E27FC236}">
                <a16:creationId xmlns:a16="http://schemas.microsoft.com/office/drawing/2014/main" id="{1FFFC02B-0CC9-40F1-B2CF-CB959DBCB5A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5E09B4A-1A0D-4BDD-84B0-0395E1ADF4A8}" type="datetimeFigureOut">
              <a:rPr lang="en-AU" smtClean="0"/>
              <a:t>26/11/2019</a:t>
            </a:fld>
            <a:endParaRPr lang="en-AU"/>
          </a:p>
        </p:txBody>
      </p:sp>
      <p:sp>
        <p:nvSpPr>
          <p:cNvPr id="4" name="Footer Placeholder 3">
            <a:extLst>
              <a:ext uri="{FF2B5EF4-FFF2-40B4-BE49-F238E27FC236}">
                <a16:creationId xmlns:a16="http://schemas.microsoft.com/office/drawing/2014/main" id="{6077B84B-1CF0-4851-B0A4-0C2ABB9F313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a:extLst>
              <a:ext uri="{FF2B5EF4-FFF2-40B4-BE49-F238E27FC236}">
                <a16:creationId xmlns:a16="http://schemas.microsoft.com/office/drawing/2014/main" id="{A649038E-6906-455D-8C35-E3D45D0ACE4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4357CD5-E978-42EE-B507-C60B2FEB68B9}" type="slidenum">
              <a:rPr lang="en-AU" smtClean="0"/>
              <a:t>‹#›</a:t>
            </a:fld>
            <a:endParaRPr lang="en-AU"/>
          </a:p>
        </p:txBody>
      </p:sp>
    </p:spTree>
    <p:extLst>
      <p:ext uri="{BB962C8B-B14F-4D97-AF65-F5344CB8AC3E}">
        <p14:creationId xmlns:p14="http://schemas.microsoft.com/office/powerpoint/2010/main" val="25290510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57DAF2-32AF-4B27-99F5-2F1A28981478}" type="datetimeFigureOut">
              <a:rPr lang="en-AU" smtClean="0"/>
              <a:t>26/11/2019</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28A181-AF8C-4158-B1DB-3C259AA884B4}" type="slidenum">
              <a:rPr lang="en-AU" smtClean="0"/>
              <a:t>‹#›</a:t>
            </a:fld>
            <a:endParaRPr lang="en-AU"/>
          </a:p>
        </p:txBody>
      </p:sp>
    </p:spTree>
    <p:extLst>
      <p:ext uri="{BB962C8B-B14F-4D97-AF65-F5344CB8AC3E}">
        <p14:creationId xmlns:p14="http://schemas.microsoft.com/office/powerpoint/2010/main" val="2020676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1" kern="1200" dirty="0">
                <a:solidFill>
                  <a:schemeClr val="tx1"/>
                </a:solidFill>
                <a:effectLst/>
                <a:latin typeface="+mn-lt"/>
                <a:ea typeface="+mn-ea"/>
                <a:cs typeface="+mn-cs"/>
              </a:rPr>
              <a:t>WARNING</a:t>
            </a:r>
            <a:endParaRPr lang="en-AU" sz="1200" kern="1200" dirty="0">
              <a:solidFill>
                <a:schemeClr val="tx1"/>
              </a:solidFill>
              <a:effectLst/>
              <a:latin typeface="+mn-lt"/>
              <a:ea typeface="+mn-ea"/>
              <a:cs typeface="+mn-cs"/>
            </a:endParaRPr>
          </a:p>
          <a:p>
            <a:r>
              <a:rPr lang="en-AU" sz="1200" kern="1200" dirty="0">
                <a:solidFill>
                  <a:schemeClr val="tx1"/>
                </a:solidFill>
                <a:effectLst/>
                <a:latin typeface="+mn-lt"/>
                <a:ea typeface="+mn-ea"/>
                <a:cs typeface="+mn-cs"/>
              </a:rPr>
              <a:t>This material has been reproduced and communicated to you by or on behalf of the University of the Sunshine Coast in accordance with section 113P of the </a:t>
            </a:r>
            <a:r>
              <a:rPr lang="en-AU" sz="1200" i="1" kern="1200" dirty="0">
                <a:solidFill>
                  <a:schemeClr val="tx1"/>
                </a:solidFill>
                <a:effectLst/>
                <a:latin typeface="+mn-lt"/>
                <a:ea typeface="+mn-ea"/>
                <a:cs typeface="+mn-cs"/>
              </a:rPr>
              <a:t>Copyright Act 1968</a:t>
            </a:r>
            <a:r>
              <a:rPr lang="en-AU" sz="1200" kern="1200" dirty="0">
                <a:solidFill>
                  <a:schemeClr val="tx1"/>
                </a:solidFill>
                <a:effectLst/>
                <a:latin typeface="+mn-lt"/>
                <a:ea typeface="+mn-ea"/>
                <a:cs typeface="+mn-cs"/>
              </a:rPr>
              <a:t> (</a:t>
            </a:r>
            <a:r>
              <a:rPr lang="en-AU" sz="1200" b="1" kern="1200" dirty="0">
                <a:solidFill>
                  <a:schemeClr val="tx1"/>
                </a:solidFill>
                <a:effectLst/>
                <a:latin typeface="+mn-lt"/>
                <a:ea typeface="+mn-ea"/>
                <a:cs typeface="+mn-cs"/>
              </a:rPr>
              <a:t>Act</a:t>
            </a:r>
            <a:r>
              <a:rPr lang="en-AU" sz="1200" kern="1200" dirty="0">
                <a:solidFill>
                  <a:schemeClr val="tx1"/>
                </a:solidFill>
                <a:effectLst/>
                <a:latin typeface="+mn-lt"/>
                <a:ea typeface="+mn-ea"/>
                <a:cs typeface="+mn-cs"/>
              </a:rPr>
              <a:t>).</a:t>
            </a:r>
          </a:p>
          <a:p>
            <a:r>
              <a:rPr lang="en-AU" sz="1200" kern="1200" dirty="0">
                <a:solidFill>
                  <a:schemeClr val="tx1"/>
                </a:solidFill>
                <a:effectLst/>
                <a:latin typeface="+mn-lt"/>
                <a:ea typeface="+mn-ea"/>
                <a:cs typeface="+mn-cs"/>
              </a:rPr>
              <a:t>The material in this communication may be subject to copyright under the Act.</a:t>
            </a:r>
          </a:p>
          <a:p>
            <a:r>
              <a:rPr lang="en-AU" sz="1200" kern="1200" dirty="0">
                <a:solidFill>
                  <a:schemeClr val="tx1"/>
                </a:solidFill>
                <a:effectLst/>
                <a:latin typeface="+mn-lt"/>
                <a:ea typeface="+mn-ea"/>
                <a:cs typeface="+mn-cs"/>
              </a:rPr>
              <a:t>Any further reproduction or communication of this material by you may be the subject of copyright protection under the Act.</a:t>
            </a:r>
          </a:p>
          <a:p>
            <a:r>
              <a:rPr lang="en-AU" sz="1200" kern="1200" dirty="0">
                <a:solidFill>
                  <a:schemeClr val="tx1"/>
                </a:solidFill>
                <a:effectLst/>
                <a:latin typeface="+mn-lt"/>
                <a:ea typeface="+mn-ea"/>
                <a:cs typeface="+mn-cs"/>
              </a:rPr>
              <a:t>Do not remove this notice.</a:t>
            </a:r>
            <a:endParaRPr lang="en-AU" dirty="0"/>
          </a:p>
        </p:txBody>
      </p:sp>
      <p:sp>
        <p:nvSpPr>
          <p:cNvPr id="4" name="Slide Number Placeholder 3"/>
          <p:cNvSpPr>
            <a:spLocks noGrp="1"/>
          </p:cNvSpPr>
          <p:nvPr>
            <p:ph type="sldNum" sz="quarter" idx="10"/>
          </p:nvPr>
        </p:nvSpPr>
        <p:spPr/>
        <p:txBody>
          <a:bodyPr/>
          <a:lstStyle/>
          <a:p>
            <a:fld id="{6C28A181-AF8C-4158-B1DB-3C259AA884B4}" type="slidenum">
              <a:rPr lang="en-AU" smtClean="0"/>
              <a:t>2</a:t>
            </a:fld>
            <a:endParaRPr lang="en-AU"/>
          </a:p>
        </p:txBody>
      </p:sp>
    </p:spTree>
    <p:extLst>
      <p:ext uri="{BB962C8B-B14F-4D97-AF65-F5344CB8AC3E}">
        <p14:creationId xmlns:p14="http://schemas.microsoft.com/office/powerpoint/2010/main" val="27889432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2AA01E3-D1BA-524A-B59A-EF01BDDA1CD1}" type="datetimeFigureOut">
              <a:rPr lang="en-US" smtClean="0"/>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9DCF02-AEA9-A049-BE79-5C85CF177524}"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61430"/>
          </a:xfrm>
          <a:prstGeom prst="rect">
            <a:avLst/>
          </a:prstGeom>
        </p:spPr>
      </p:pic>
    </p:spTree>
    <p:extLst>
      <p:ext uri="{BB962C8B-B14F-4D97-AF65-F5344CB8AC3E}">
        <p14:creationId xmlns:p14="http://schemas.microsoft.com/office/powerpoint/2010/main" val="1493135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2AA01E3-D1BA-524A-B59A-EF01BDDA1CD1}" type="datetimeFigureOut">
              <a:rPr lang="en-US" smtClean="0"/>
              <a:t>11/26/2019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9DCF02-AEA9-A049-BE79-5C85CF177524}" type="slidenum">
              <a:rPr lang="en-US" smtClean="0"/>
              <a:t>‹#›</a:t>
            </a:fld>
            <a:endParaRPr lang="en-US"/>
          </a:p>
        </p:txBody>
      </p:sp>
    </p:spTree>
    <p:extLst>
      <p:ext uri="{BB962C8B-B14F-4D97-AF65-F5344CB8AC3E}">
        <p14:creationId xmlns:p14="http://schemas.microsoft.com/office/powerpoint/2010/main" val="929191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2AA01E3-D1BA-524A-B59A-EF01BDDA1CD1}" type="datetimeFigureOut">
              <a:rPr lang="en-US" smtClean="0"/>
              <a:t>11/26/2019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9DCF02-AEA9-A049-BE79-5C85CF177524}" type="slidenum">
              <a:rPr lang="en-US" smtClean="0"/>
              <a:t>‹#›</a:t>
            </a:fld>
            <a:endParaRPr lang="en-US"/>
          </a:p>
        </p:txBody>
      </p:sp>
    </p:spTree>
    <p:extLst>
      <p:ext uri="{BB962C8B-B14F-4D97-AF65-F5344CB8AC3E}">
        <p14:creationId xmlns:p14="http://schemas.microsoft.com/office/powerpoint/2010/main" val="4275184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AA01E3-D1BA-524A-B59A-EF01BDDA1CD1}" type="datetimeFigureOut">
              <a:rPr lang="en-US" smtClean="0"/>
              <a:t>11/26/2019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9DCF02-AEA9-A049-BE79-5C85CF177524}" type="slidenum">
              <a:rPr lang="en-US" smtClean="0"/>
              <a:t>‹#›</a:t>
            </a:fld>
            <a:endParaRPr lang="en-US"/>
          </a:p>
        </p:txBody>
      </p:sp>
    </p:spTree>
    <p:extLst>
      <p:ext uri="{BB962C8B-B14F-4D97-AF65-F5344CB8AC3E}">
        <p14:creationId xmlns:p14="http://schemas.microsoft.com/office/powerpoint/2010/main" val="19698907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AA01E3-D1BA-524A-B59A-EF01BDDA1CD1}" type="datetimeFigureOut">
              <a:rPr lang="en-US" smtClean="0"/>
              <a:t>11/26/2019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9DCF02-AEA9-A049-BE79-5C85CF177524}" type="slidenum">
              <a:rPr lang="en-US" smtClean="0"/>
              <a:t>‹#›</a:t>
            </a:fld>
            <a:endParaRPr lang="en-US"/>
          </a:p>
        </p:txBody>
      </p:sp>
    </p:spTree>
    <p:extLst>
      <p:ext uri="{BB962C8B-B14F-4D97-AF65-F5344CB8AC3E}">
        <p14:creationId xmlns:p14="http://schemas.microsoft.com/office/powerpoint/2010/main" val="1989032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AA01E3-D1BA-524A-B59A-EF01BDDA1CD1}" type="datetimeFigureOut">
              <a:rPr lang="en-US" smtClean="0"/>
              <a:t>11/26/2019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9DCF02-AEA9-A049-BE79-5C85CF177524}" type="slidenum">
              <a:rPr lang="en-US" smtClean="0"/>
              <a:t>‹#›</a:t>
            </a:fld>
            <a:endParaRPr lang="en-US"/>
          </a:p>
        </p:txBody>
      </p:sp>
    </p:spTree>
    <p:extLst>
      <p:ext uri="{BB962C8B-B14F-4D97-AF65-F5344CB8AC3E}">
        <p14:creationId xmlns:p14="http://schemas.microsoft.com/office/powerpoint/2010/main" val="1482199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AA01E3-D1BA-524A-B59A-EF01BDDA1CD1}" type="datetimeFigureOut">
              <a:rPr lang="en-US" smtClean="0"/>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9DCF02-AEA9-A049-BE79-5C85CF177524}" type="slidenum">
              <a:rPr lang="en-US" smtClean="0"/>
              <a:t>‹#›</a:t>
            </a:fld>
            <a:endParaRPr lang="en-US"/>
          </a:p>
        </p:txBody>
      </p:sp>
    </p:spTree>
    <p:extLst>
      <p:ext uri="{BB962C8B-B14F-4D97-AF65-F5344CB8AC3E}">
        <p14:creationId xmlns:p14="http://schemas.microsoft.com/office/powerpoint/2010/main" val="5242208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AA01E3-D1BA-524A-B59A-EF01BDDA1CD1}" type="datetimeFigureOut">
              <a:rPr lang="en-US" smtClean="0"/>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9DCF02-AEA9-A049-BE79-5C85CF177524}" type="slidenum">
              <a:rPr lang="en-US" smtClean="0"/>
              <a:t>‹#›</a:t>
            </a:fld>
            <a:endParaRPr lang="en-US"/>
          </a:p>
        </p:txBody>
      </p:sp>
    </p:spTree>
    <p:extLst>
      <p:ext uri="{BB962C8B-B14F-4D97-AF65-F5344CB8AC3E}">
        <p14:creationId xmlns:p14="http://schemas.microsoft.com/office/powerpoint/2010/main" val="1601670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pyright">
    <p:bg>
      <p:bgPr>
        <a:solidFill>
          <a:schemeClr val="bg1"/>
        </a:solidFill>
        <a:effectLst/>
      </p:bgPr>
    </p:bg>
    <p:spTree>
      <p:nvGrpSpPr>
        <p:cNvPr id="1" name=""/>
        <p:cNvGrpSpPr/>
        <p:nvPr/>
      </p:nvGrpSpPr>
      <p:grpSpPr>
        <a:xfrm>
          <a:off x="0" y="0"/>
          <a:ext cx="0" cy="0"/>
          <a:chOff x="0" y="0"/>
          <a:chExt cx="0" cy="0"/>
        </a:xfrm>
      </p:grpSpPr>
      <p:pic>
        <p:nvPicPr>
          <p:cNvPr id="4" name="Picture 3" descr="WARNING&#10;This material has been reproduced and communicated to you by or on behalf of the University of the Sunshine Coast in accordance with section 113P of the Copyright Act 1968 (Act).&#10;The material in this communication may be subject to copyright under the Act.&#10;Any further reproduction or communication of this material by you may be the subject of copyright protection under the Act.&#10;Do not remove this notice." title="Copyright Warning Notice">
            <a:extLst>
              <a:ext uri="{FF2B5EF4-FFF2-40B4-BE49-F238E27FC236}">
                <a16:creationId xmlns:a16="http://schemas.microsoft.com/office/drawing/2014/main" id="{ABA85E6A-764E-4E10-A554-A34C51B76F9F}"/>
              </a:ext>
            </a:extLst>
          </p:cNvPr>
          <p:cNvPicPr>
            <a:picLocks noChangeAspect="1"/>
          </p:cNvPicPr>
          <p:nvPr userDrawn="1"/>
        </p:nvPicPr>
        <p:blipFill>
          <a:blip r:embed="rId2"/>
          <a:stretch>
            <a:fillRect/>
          </a:stretch>
        </p:blipFill>
        <p:spPr>
          <a:xfrm>
            <a:off x="3048" y="0"/>
            <a:ext cx="12185904" cy="6858000"/>
          </a:xfrm>
          <a:prstGeom prst="rect">
            <a:avLst/>
          </a:prstGeom>
        </p:spPr>
      </p:pic>
    </p:spTree>
    <p:extLst>
      <p:ext uri="{BB962C8B-B14F-4D97-AF65-F5344CB8AC3E}">
        <p14:creationId xmlns:p14="http://schemas.microsoft.com/office/powerpoint/2010/main" val="496027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5E66E-D389-4028-98FB-65410A078AA6}"/>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2262453D-3A6A-4CCE-B646-5CFA5A6CE102}"/>
              </a:ext>
            </a:extLst>
          </p:cNvPr>
          <p:cNvSpPr>
            <a:spLocks noGrp="1"/>
          </p:cNvSpPr>
          <p:nvPr>
            <p:ph type="dt" sz="half" idx="10"/>
          </p:nvPr>
        </p:nvSpPr>
        <p:spPr/>
        <p:txBody>
          <a:bodyPr/>
          <a:lstStyle/>
          <a:p>
            <a:fld id="{B2AA01E3-D1BA-524A-B59A-EF01BDDA1CD1}" type="datetimeFigureOut">
              <a:rPr lang="en-US" smtClean="0"/>
              <a:t>11/26/2019</a:t>
            </a:fld>
            <a:endParaRPr lang="en-US"/>
          </a:p>
        </p:txBody>
      </p:sp>
      <p:sp>
        <p:nvSpPr>
          <p:cNvPr id="4" name="Footer Placeholder 3">
            <a:extLst>
              <a:ext uri="{FF2B5EF4-FFF2-40B4-BE49-F238E27FC236}">
                <a16:creationId xmlns:a16="http://schemas.microsoft.com/office/drawing/2014/main" id="{2B2ADB44-4F34-49EE-8048-9CE3679B8A3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7ACE930-40DF-4315-B923-B0A57C47DB02}"/>
              </a:ext>
            </a:extLst>
          </p:cNvPr>
          <p:cNvSpPr>
            <a:spLocks noGrp="1"/>
          </p:cNvSpPr>
          <p:nvPr>
            <p:ph type="sldNum" sz="quarter" idx="12"/>
          </p:nvPr>
        </p:nvSpPr>
        <p:spPr/>
        <p:txBody>
          <a:bodyPr/>
          <a:lstStyle/>
          <a:p>
            <a:fld id="{C39DCF02-AEA9-A049-BE79-5C85CF177524}" type="slidenum">
              <a:rPr lang="en-US" smtClean="0"/>
              <a:t>‹#›</a:t>
            </a:fld>
            <a:endParaRPr lang="en-US" dirty="0"/>
          </a:p>
        </p:txBody>
      </p:sp>
      <p:sp>
        <p:nvSpPr>
          <p:cNvPr id="6" name="Content Placeholder 2">
            <a:extLst>
              <a:ext uri="{FF2B5EF4-FFF2-40B4-BE49-F238E27FC236}">
                <a16:creationId xmlns:a16="http://schemas.microsoft.com/office/drawing/2014/main" id="{51E6CDE7-1F94-4F85-89DB-7CFF364C1560}"/>
              </a:ext>
            </a:extLst>
          </p:cNvPr>
          <p:cNvSpPr>
            <a:spLocks noGrp="1"/>
          </p:cNvSpPr>
          <p:nvPr>
            <p:ph sz="half" idx="1"/>
          </p:nvPr>
        </p:nvSpPr>
        <p:spPr>
          <a:xfrm>
            <a:off x="838200" y="1825625"/>
            <a:ext cx="10564504"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54489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solidFill>
            <a:schemeClr val="accent1"/>
          </a:solidFill>
        </p:spPr>
        <p:txBody>
          <a:bodyPr anchor="b"/>
          <a:lstStyle>
            <a:lvl1pPr>
              <a:defRPr sz="6000" b="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a:noFill/>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2AA01E3-D1BA-524A-B59A-EF01BDDA1CD1}" type="datetimeFigureOut">
              <a:rPr lang="en-US" smtClean="0"/>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9DCF02-AEA9-A049-BE79-5C85CF177524}" type="slidenum">
              <a:rPr lang="en-US" smtClean="0"/>
              <a:t>‹#›</a:t>
            </a:fld>
            <a:endParaRPr lang="en-US"/>
          </a:p>
        </p:txBody>
      </p:sp>
    </p:spTree>
    <p:extLst>
      <p:ext uri="{BB962C8B-B14F-4D97-AF65-F5344CB8AC3E}">
        <p14:creationId xmlns:p14="http://schemas.microsoft.com/office/powerpoint/2010/main" val="198859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S Forms Quiz/Surve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DD5BE-CAF1-4950-AF77-0C472E049802}"/>
              </a:ext>
            </a:extLst>
          </p:cNvPr>
          <p:cNvSpPr>
            <a:spLocks noGrp="1"/>
          </p:cNvSpPr>
          <p:nvPr>
            <p:ph type="title"/>
          </p:nvPr>
        </p:nvSpPr>
        <p:spPr>
          <a:xfrm>
            <a:off x="838200" y="365125"/>
            <a:ext cx="9404445" cy="1325563"/>
          </a:xfrm>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6C160148-6837-4DEA-80D1-D012C9FD5BA7}"/>
              </a:ext>
            </a:extLst>
          </p:cNvPr>
          <p:cNvSpPr>
            <a:spLocks noGrp="1"/>
          </p:cNvSpPr>
          <p:nvPr>
            <p:ph type="dt" sz="half" idx="10"/>
          </p:nvPr>
        </p:nvSpPr>
        <p:spPr/>
        <p:txBody>
          <a:bodyPr/>
          <a:lstStyle/>
          <a:p>
            <a:fld id="{B2AA01E3-D1BA-524A-B59A-EF01BDDA1CD1}" type="datetimeFigureOut">
              <a:rPr lang="en-US" smtClean="0"/>
              <a:t>11/26/2019</a:t>
            </a:fld>
            <a:endParaRPr lang="en-US"/>
          </a:p>
        </p:txBody>
      </p:sp>
      <p:sp>
        <p:nvSpPr>
          <p:cNvPr id="4" name="Footer Placeholder 3">
            <a:extLst>
              <a:ext uri="{FF2B5EF4-FFF2-40B4-BE49-F238E27FC236}">
                <a16:creationId xmlns:a16="http://schemas.microsoft.com/office/drawing/2014/main" id="{CCF03F39-02E3-4FA3-8660-9951296528B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8F88C31-B857-4721-B05E-06F039DBDC8C}"/>
              </a:ext>
            </a:extLst>
          </p:cNvPr>
          <p:cNvSpPr>
            <a:spLocks noGrp="1"/>
          </p:cNvSpPr>
          <p:nvPr>
            <p:ph type="sldNum" sz="quarter" idx="12"/>
          </p:nvPr>
        </p:nvSpPr>
        <p:spPr/>
        <p:txBody>
          <a:bodyPr/>
          <a:lstStyle/>
          <a:p>
            <a:fld id="{C39DCF02-AEA9-A049-BE79-5C85CF177524}" type="slidenum">
              <a:rPr lang="en-US" smtClean="0"/>
              <a:t>‹#›</a:t>
            </a:fld>
            <a:endParaRPr lang="en-US" dirty="0"/>
          </a:p>
        </p:txBody>
      </p:sp>
      <p:sp>
        <p:nvSpPr>
          <p:cNvPr id="6" name="Oval 5">
            <a:extLst>
              <a:ext uri="{FF2B5EF4-FFF2-40B4-BE49-F238E27FC236}">
                <a16:creationId xmlns:a16="http://schemas.microsoft.com/office/drawing/2014/main" id="{22C6F8C7-74C5-4935-B27D-B55CBB1FD35C}"/>
              </a:ext>
              <a:ext uri="{C183D7F6-B498-43B3-948B-1728B52AA6E4}">
                <adec:decorative xmlns:adec="http://schemas.microsoft.com/office/drawing/2017/decorative" val="1"/>
              </a:ext>
            </a:extLst>
          </p:cNvPr>
          <p:cNvSpPr/>
          <p:nvPr userDrawn="1"/>
        </p:nvSpPr>
        <p:spPr>
          <a:xfrm>
            <a:off x="10945650" y="594152"/>
            <a:ext cx="914108" cy="867507"/>
          </a:xfrm>
          <a:prstGeom prst="ellipse">
            <a:avLst/>
          </a:prstGeom>
          <a:no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b="1" dirty="0">
                <a:solidFill>
                  <a:schemeClr val="accent1"/>
                </a:solidFill>
              </a:rPr>
              <a:t>?</a:t>
            </a:r>
          </a:p>
        </p:txBody>
      </p:sp>
      <p:sp>
        <p:nvSpPr>
          <p:cNvPr id="8" name="Content Placeholder 2">
            <a:extLst>
              <a:ext uri="{FF2B5EF4-FFF2-40B4-BE49-F238E27FC236}">
                <a16:creationId xmlns:a16="http://schemas.microsoft.com/office/drawing/2014/main" id="{24BAE321-13C3-45FC-AF31-6CBFBC6FD6DC}"/>
              </a:ext>
            </a:extLst>
          </p:cNvPr>
          <p:cNvSpPr>
            <a:spLocks noGrp="1"/>
          </p:cNvSpPr>
          <p:nvPr>
            <p:ph sz="half" idx="1" hasCustomPrompt="1"/>
          </p:nvPr>
        </p:nvSpPr>
        <p:spPr>
          <a:xfrm>
            <a:off x="838200" y="1825625"/>
            <a:ext cx="10564504" cy="4351338"/>
          </a:xfrm>
        </p:spPr>
        <p:txBody>
          <a:bodyPr/>
          <a:lstStyle>
            <a:lvl1pPr marL="0" indent="0">
              <a:buNone/>
              <a:defRPr/>
            </a:lvl1pPr>
            <a:lvl2pPr marL="685800" indent="-228600">
              <a:buFont typeface="Courier New" panose="02070309020205020404" pitchFamily="49" charset="0"/>
              <a:buChar char="o"/>
              <a:defRPr/>
            </a:lvl2pPr>
          </a:lstStyle>
          <a:p>
            <a:pPr lvl="0"/>
            <a:r>
              <a:rPr lang="en-US" dirty="0"/>
              <a:t>Question</a:t>
            </a:r>
          </a:p>
          <a:p>
            <a:pPr lvl="1"/>
            <a:r>
              <a:rPr lang="en-US" dirty="0"/>
              <a:t>Answer 1</a:t>
            </a:r>
          </a:p>
          <a:p>
            <a:pPr lvl="1"/>
            <a:r>
              <a:rPr lang="en-US" dirty="0"/>
              <a:t>Answer 2</a:t>
            </a:r>
          </a:p>
          <a:p>
            <a:pPr lvl="1"/>
            <a:r>
              <a:rPr lang="en-US" dirty="0"/>
              <a:t>Answer 3</a:t>
            </a:r>
          </a:p>
          <a:p>
            <a:pPr lvl="1"/>
            <a:r>
              <a:rPr lang="en-US" dirty="0"/>
              <a:t>Answer 4</a:t>
            </a:r>
          </a:p>
        </p:txBody>
      </p:sp>
    </p:spTree>
    <p:extLst>
      <p:ext uri="{BB962C8B-B14F-4D97-AF65-F5344CB8AC3E}">
        <p14:creationId xmlns:p14="http://schemas.microsoft.com/office/powerpoint/2010/main" val="3789385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94F25-8D4E-49B8-9A68-29A827BF70B0}"/>
              </a:ext>
            </a:extLst>
          </p:cNvPr>
          <p:cNvSpPr>
            <a:spLocks noGrp="1"/>
          </p:cNvSpPr>
          <p:nvPr>
            <p:ph type="title"/>
          </p:nvPr>
        </p:nvSpPr>
        <p:spPr>
          <a:xfrm>
            <a:off x="838200" y="365125"/>
            <a:ext cx="9663752" cy="1325563"/>
          </a:xfrm>
        </p:spPr>
        <p:txBody>
          <a:bodyPr/>
          <a:lstStyle/>
          <a:p>
            <a:r>
              <a:rPr lang="en-US" dirty="0"/>
              <a:t>Click to edit Master title style</a:t>
            </a:r>
            <a:endParaRPr lang="en-AU" dirty="0"/>
          </a:p>
        </p:txBody>
      </p:sp>
      <p:sp>
        <p:nvSpPr>
          <p:cNvPr id="3" name="Date Placeholder 2">
            <a:extLst>
              <a:ext uri="{FF2B5EF4-FFF2-40B4-BE49-F238E27FC236}">
                <a16:creationId xmlns:a16="http://schemas.microsoft.com/office/drawing/2014/main" id="{CE9854B1-105E-41C0-A2CC-FFBD2937E3D8}"/>
              </a:ext>
            </a:extLst>
          </p:cNvPr>
          <p:cNvSpPr>
            <a:spLocks noGrp="1"/>
          </p:cNvSpPr>
          <p:nvPr>
            <p:ph type="dt" sz="half" idx="10"/>
          </p:nvPr>
        </p:nvSpPr>
        <p:spPr/>
        <p:txBody>
          <a:bodyPr/>
          <a:lstStyle/>
          <a:p>
            <a:fld id="{B2AA01E3-D1BA-524A-B59A-EF01BDDA1CD1}" type="datetimeFigureOut">
              <a:rPr lang="en-US" smtClean="0"/>
              <a:t>11/26/2019</a:t>
            </a:fld>
            <a:endParaRPr lang="en-US"/>
          </a:p>
        </p:txBody>
      </p:sp>
      <p:sp>
        <p:nvSpPr>
          <p:cNvPr id="4" name="Footer Placeholder 3">
            <a:extLst>
              <a:ext uri="{FF2B5EF4-FFF2-40B4-BE49-F238E27FC236}">
                <a16:creationId xmlns:a16="http://schemas.microsoft.com/office/drawing/2014/main" id="{2303E3C6-0965-4A4F-87AB-0B45088B1D4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197782D-B03D-41B2-8604-C9E1584572B9}"/>
              </a:ext>
            </a:extLst>
          </p:cNvPr>
          <p:cNvSpPr>
            <a:spLocks noGrp="1"/>
          </p:cNvSpPr>
          <p:nvPr>
            <p:ph type="sldNum" sz="quarter" idx="12"/>
          </p:nvPr>
        </p:nvSpPr>
        <p:spPr/>
        <p:txBody>
          <a:bodyPr/>
          <a:lstStyle/>
          <a:p>
            <a:fld id="{C39DCF02-AEA9-A049-BE79-5C85CF177524}" type="slidenum">
              <a:rPr lang="en-US" smtClean="0"/>
              <a:t>‹#›</a:t>
            </a:fld>
            <a:endParaRPr lang="en-US" dirty="0"/>
          </a:p>
        </p:txBody>
      </p:sp>
      <p:sp>
        <p:nvSpPr>
          <p:cNvPr id="7" name="Media Placeholder 6">
            <a:extLst>
              <a:ext uri="{FF2B5EF4-FFF2-40B4-BE49-F238E27FC236}">
                <a16:creationId xmlns:a16="http://schemas.microsoft.com/office/drawing/2014/main" id="{3DC5B028-71EF-4B92-BCAA-5251B7C7D207}"/>
              </a:ext>
            </a:extLst>
          </p:cNvPr>
          <p:cNvSpPr>
            <a:spLocks noGrp="1"/>
          </p:cNvSpPr>
          <p:nvPr>
            <p:ph type="media" sz="quarter" idx="13"/>
          </p:nvPr>
        </p:nvSpPr>
        <p:spPr>
          <a:xfrm>
            <a:off x="838200" y="1690688"/>
            <a:ext cx="9663113" cy="4567237"/>
          </a:xfrm>
        </p:spPr>
        <p:txBody>
          <a:bodyPr/>
          <a:lstStyle/>
          <a:p>
            <a:endParaRPr lang="en-AU"/>
          </a:p>
        </p:txBody>
      </p:sp>
      <p:grpSp>
        <p:nvGrpSpPr>
          <p:cNvPr id="11" name="Group 10">
            <a:extLst>
              <a:ext uri="{FF2B5EF4-FFF2-40B4-BE49-F238E27FC236}">
                <a16:creationId xmlns:a16="http://schemas.microsoft.com/office/drawing/2014/main" id="{A9BA7820-629D-40CC-9184-30C409B4E48A}"/>
              </a:ext>
              <a:ext uri="{C183D7F6-B498-43B3-948B-1728B52AA6E4}">
                <adec:decorative xmlns:adec="http://schemas.microsoft.com/office/drawing/2017/decorative" val="1"/>
              </a:ext>
            </a:extLst>
          </p:cNvPr>
          <p:cNvGrpSpPr/>
          <p:nvPr userDrawn="1"/>
        </p:nvGrpSpPr>
        <p:grpSpPr>
          <a:xfrm>
            <a:off x="10945650" y="594152"/>
            <a:ext cx="914108" cy="867507"/>
            <a:chOff x="10945650" y="594152"/>
            <a:chExt cx="914108" cy="867507"/>
          </a:xfrm>
        </p:grpSpPr>
        <p:sp>
          <p:nvSpPr>
            <p:cNvPr id="9" name="Oval 8">
              <a:extLst>
                <a:ext uri="{FF2B5EF4-FFF2-40B4-BE49-F238E27FC236}">
                  <a16:creationId xmlns:a16="http://schemas.microsoft.com/office/drawing/2014/main" id="{D84789CB-2C1C-49B4-B1D5-B0274DF0A0C2}"/>
                </a:ext>
              </a:extLst>
            </p:cNvPr>
            <p:cNvSpPr/>
            <p:nvPr userDrawn="1"/>
          </p:nvSpPr>
          <p:spPr>
            <a:xfrm>
              <a:off x="10945650" y="594152"/>
              <a:ext cx="914108" cy="867507"/>
            </a:xfrm>
            <a:prstGeom prst="ellipse">
              <a:avLst/>
            </a:prstGeom>
            <a:no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4400" b="1" dirty="0">
                <a:solidFill>
                  <a:schemeClr val="accent1"/>
                </a:solidFill>
              </a:endParaRPr>
            </a:p>
          </p:txBody>
        </p:sp>
        <p:sp>
          <p:nvSpPr>
            <p:cNvPr id="10" name="Isosceles Triangle 9">
              <a:extLst>
                <a:ext uri="{FF2B5EF4-FFF2-40B4-BE49-F238E27FC236}">
                  <a16:creationId xmlns:a16="http://schemas.microsoft.com/office/drawing/2014/main" id="{720A130A-A039-46C5-A82C-45E8A74E84A8}"/>
                </a:ext>
              </a:extLst>
            </p:cNvPr>
            <p:cNvSpPr/>
            <p:nvPr userDrawn="1"/>
          </p:nvSpPr>
          <p:spPr>
            <a:xfrm rot="5400000">
              <a:off x="11246809" y="831013"/>
              <a:ext cx="446187" cy="397387"/>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spTree>
    <p:extLst>
      <p:ext uri="{BB962C8B-B14F-4D97-AF65-F5344CB8AC3E}">
        <p14:creationId xmlns:p14="http://schemas.microsoft.com/office/powerpoint/2010/main" val="1123305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864DA-F5A4-4C0D-ACE6-EADDFBC7C4D5}"/>
              </a:ext>
            </a:extLst>
          </p:cNvPr>
          <p:cNvSpPr>
            <a:spLocks noGrp="1"/>
          </p:cNvSpPr>
          <p:nvPr>
            <p:ph type="title"/>
          </p:nvPr>
        </p:nvSpPr>
        <p:spPr>
          <a:xfrm>
            <a:off x="838200" y="365125"/>
            <a:ext cx="9446846" cy="1325563"/>
          </a:xfrm>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2E109400-2A7E-4958-A708-6F7715621D58}"/>
              </a:ext>
            </a:extLst>
          </p:cNvPr>
          <p:cNvSpPr>
            <a:spLocks noGrp="1"/>
          </p:cNvSpPr>
          <p:nvPr>
            <p:ph type="dt" sz="half" idx="10"/>
          </p:nvPr>
        </p:nvSpPr>
        <p:spPr/>
        <p:txBody>
          <a:bodyPr/>
          <a:lstStyle/>
          <a:p>
            <a:fld id="{B2AA01E3-D1BA-524A-B59A-EF01BDDA1CD1}" type="datetimeFigureOut">
              <a:rPr lang="en-US" smtClean="0"/>
              <a:t>11/26/2019</a:t>
            </a:fld>
            <a:endParaRPr lang="en-US"/>
          </a:p>
        </p:txBody>
      </p:sp>
      <p:sp>
        <p:nvSpPr>
          <p:cNvPr id="4" name="Footer Placeholder 3">
            <a:extLst>
              <a:ext uri="{FF2B5EF4-FFF2-40B4-BE49-F238E27FC236}">
                <a16:creationId xmlns:a16="http://schemas.microsoft.com/office/drawing/2014/main" id="{D6EEF127-CB6B-45B1-BBF8-8308959D059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1BF1D46-B18B-4C12-B4E7-5111ED49ED62}"/>
              </a:ext>
            </a:extLst>
          </p:cNvPr>
          <p:cNvSpPr>
            <a:spLocks noGrp="1"/>
          </p:cNvSpPr>
          <p:nvPr>
            <p:ph type="sldNum" sz="quarter" idx="12"/>
          </p:nvPr>
        </p:nvSpPr>
        <p:spPr/>
        <p:txBody>
          <a:bodyPr/>
          <a:lstStyle/>
          <a:p>
            <a:fld id="{C39DCF02-AEA9-A049-BE79-5C85CF177524}" type="slidenum">
              <a:rPr lang="en-US" smtClean="0"/>
              <a:t>‹#›</a:t>
            </a:fld>
            <a:endParaRPr lang="en-US" dirty="0"/>
          </a:p>
        </p:txBody>
      </p:sp>
      <p:pic>
        <p:nvPicPr>
          <p:cNvPr id="9" name="Picture 8">
            <a:extLst>
              <a:ext uri="{FF2B5EF4-FFF2-40B4-BE49-F238E27FC236}">
                <a16:creationId xmlns:a16="http://schemas.microsoft.com/office/drawing/2014/main" id="{57B04AD8-58D2-444A-BA5D-3A5AAC49F9D4}"/>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10743720" y="242491"/>
            <a:ext cx="1145307" cy="1448198"/>
          </a:xfrm>
          <a:prstGeom prst="rect">
            <a:avLst/>
          </a:prstGeom>
        </p:spPr>
      </p:pic>
    </p:spTree>
    <p:extLst>
      <p:ext uri="{BB962C8B-B14F-4D97-AF65-F5344CB8AC3E}">
        <p14:creationId xmlns:p14="http://schemas.microsoft.com/office/powerpoint/2010/main" val="2008536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omewor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7251F-D52E-4ECF-9C8F-9BB389C3EF17}"/>
              </a:ext>
            </a:extLst>
          </p:cNvPr>
          <p:cNvSpPr>
            <a:spLocks noGrp="1"/>
          </p:cNvSpPr>
          <p:nvPr>
            <p:ph type="title" hasCustomPrompt="1"/>
          </p:nvPr>
        </p:nvSpPr>
        <p:spPr>
          <a:xfrm>
            <a:off x="838200" y="365125"/>
            <a:ext cx="9529800" cy="1325563"/>
          </a:xfrm>
        </p:spPr>
        <p:txBody>
          <a:bodyPr/>
          <a:lstStyle/>
          <a:p>
            <a:r>
              <a:rPr lang="en-US" dirty="0"/>
              <a:t>TODO this week...</a:t>
            </a:r>
            <a:endParaRPr lang="en-AU" dirty="0"/>
          </a:p>
        </p:txBody>
      </p:sp>
      <p:sp>
        <p:nvSpPr>
          <p:cNvPr id="3" name="Date Placeholder 2">
            <a:extLst>
              <a:ext uri="{FF2B5EF4-FFF2-40B4-BE49-F238E27FC236}">
                <a16:creationId xmlns:a16="http://schemas.microsoft.com/office/drawing/2014/main" id="{BFCEAE00-43DA-49DB-8D63-855476AD8673}"/>
              </a:ext>
            </a:extLst>
          </p:cNvPr>
          <p:cNvSpPr>
            <a:spLocks noGrp="1"/>
          </p:cNvSpPr>
          <p:nvPr>
            <p:ph type="dt" sz="half" idx="10"/>
          </p:nvPr>
        </p:nvSpPr>
        <p:spPr/>
        <p:txBody>
          <a:bodyPr/>
          <a:lstStyle/>
          <a:p>
            <a:fld id="{B2AA01E3-D1BA-524A-B59A-EF01BDDA1CD1}" type="datetimeFigureOut">
              <a:rPr lang="en-US" smtClean="0"/>
              <a:t>11/26/2019</a:t>
            </a:fld>
            <a:endParaRPr lang="en-US"/>
          </a:p>
        </p:txBody>
      </p:sp>
      <p:sp>
        <p:nvSpPr>
          <p:cNvPr id="4" name="Footer Placeholder 3">
            <a:extLst>
              <a:ext uri="{FF2B5EF4-FFF2-40B4-BE49-F238E27FC236}">
                <a16:creationId xmlns:a16="http://schemas.microsoft.com/office/drawing/2014/main" id="{673F82A8-3A57-47FB-B0AD-E441A5EFEE2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DEB525E-06A3-47E4-852E-D64B1A39069E}"/>
              </a:ext>
            </a:extLst>
          </p:cNvPr>
          <p:cNvSpPr>
            <a:spLocks noGrp="1"/>
          </p:cNvSpPr>
          <p:nvPr>
            <p:ph type="sldNum" sz="quarter" idx="12"/>
          </p:nvPr>
        </p:nvSpPr>
        <p:spPr/>
        <p:txBody>
          <a:bodyPr/>
          <a:lstStyle/>
          <a:p>
            <a:fld id="{C39DCF02-AEA9-A049-BE79-5C85CF177524}" type="slidenum">
              <a:rPr lang="en-US" smtClean="0"/>
              <a:t>‹#›</a:t>
            </a:fld>
            <a:endParaRPr lang="en-US" dirty="0"/>
          </a:p>
        </p:txBody>
      </p:sp>
      <p:sp>
        <p:nvSpPr>
          <p:cNvPr id="6" name="Content Placeholder 2">
            <a:extLst>
              <a:ext uri="{FF2B5EF4-FFF2-40B4-BE49-F238E27FC236}">
                <a16:creationId xmlns:a16="http://schemas.microsoft.com/office/drawing/2014/main" id="{9826A640-A2F7-4814-A867-E00252B8B998}"/>
              </a:ext>
            </a:extLst>
          </p:cNvPr>
          <p:cNvSpPr>
            <a:spLocks noGrp="1"/>
          </p:cNvSpPr>
          <p:nvPr>
            <p:ph sz="half" idx="1"/>
          </p:nvPr>
        </p:nvSpPr>
        <p:spPr>
          <a:xfrm>
            <a:off x="838200" y="1825625"/>
            <a:ext cx="10564504"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a:extLst>
              <a:ext uri="{FF2B5EF4-FFF2-40B4-BE49-F238E27FC236}">
                <a16:creationId xmlns:a16="http://schemas.microsoft.com/office/drawing/2014/main" id="{3D030BBD-98C9-4082-81C4-20AF8801CEC7}"/>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10521300" y="736888"/>
            <a:ext cx="1430700" cy="953800"/>
          </a:xfrm>
          <a:prstGeom prst="rect">
            <a:avLst/>
          </a:prstGeom>
        </p:spPr>
      </p:pic>
    </p:spTree>
    <p:extLst>
      <p:ext uri="{BB962C8B-B14F-4D97-AF65-F5344CB8AC3E}">
        <p14:creationId xmlns:p14="http://schemas.microsoft.com/office/powerpoint/2010/main" val="2556992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2AA01E3-D1BA-524A-B59A-EF01BDDA1CD1}" type="datetimeFigureOut">
              <a:rPr lang="en-US" smtClean="0"/>
              <a:t>11/26/2019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9DCF02-AEA9-A049-BE79-5C85CF177524}" type="slidenum">
              <a:rPr lang="en-US" smtClean="0"/>
              <a:t>‹#›</a:t>
            </a:fld>
            <a:endParaRPr lang="en-US"/>
          </a:p>
        </p:txBody>
      </p:sp>
    </p:spTree>
    <p:extLst>
      <p:ext uri="{BB962C8B-B14F-4D97-AF65-F5344CB8AC3E}">
        <p14:creationId xmlns:p14="http://schemas.microsoft.com/office/powerpoint/2010/main" val="749700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814014" y="6366491"/>
            <a:ext cx="1945944"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AA01E3-D1BA-524A-B59A-EF01BDDA1CD1}" type="datetimeFigureOut">
              <a:rPr lang="en-US" smtClean="0"/>
              <a:t>11/26/2019</a:t>
            </a:fld>
            <a:endParaRPr lang="en-US"/>
          </a:p>
        </p:txBody>
      </p:sp>
      <p:sp>
        <p:nvSpPr>
          <p:cNvPr id="5" name="Footer Placeholder 4"/>
          <p:cNvSpPr>
            <a:spLocks noGrp="1"/>
          </p:cNvSpPr>
          <p:nvPr>
            <p:ph type="ftr" sz="quarter" idx="3"/>
          </p:nvPr>
        </p:nvSpPr>
        <p:spPr>
          <a:xfrm>
            <a:off x="4161429" y="636649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27576" y="6366491"/>
            <a:ext cx="228031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9DCF02-AEA9-A049-BE79-5C85CF177524}" type="slidenum">
              <a:rPr lang="en-US" smtClean="0"/>
              <a:t>‹#›</a:t>
            </a:fld>
            <a:endParaRPr lang="en-US" dirty="0"/>
          </a:p>
        </p:txBody>
      </p:sp>
    </p:spTree>
    <p:extLst>
      <p:ext uri="{BB962C8B-B14F-4D97-AF65-F5344CB8AC3E}">
        <p14:creationId xmlns:p14="http://schemas.microsoft.com/office/powerpoint/2010/main" val="1226711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62" r:id="rId5"/>
    <p:sldLayoutId id="2147483663" r:id="rId6"/>
    <p:sldLayoutId id="2147483664" r:id="rId7"/>
    <p:sldLayoutId id="2147483665"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872171"/>
            <a:ext cx="12192000" cy="1785429"/>
          </a:xfrm>
        </p:spPr>
        <p:txBody>
          <a:bodyPr>
            <a:normAutofit/>
          </a:bodyPr>
          <a:lstStyle/>
          <a:p>
            <a:r>
              <a:rPr lang="en-US" sz="5400" b="1" dirty="0">
                <a:solidFill>
                  <a:schemeClr val="bg1"/>
                </a:solidFill>
                <a:latin typeface="Calibri" charset="0"/>
                <a:ea typeface="Calibri" charset="0"/>
                <a:cs typeface="Calibri" charset="0"/>
              </a:rPr>
              <a:t>Lecture title here</a:t>
            </a:r>
            <a:br>
              <a:rPr lang="en-US" sz="5400" b="1" dirty="0">
                <a:solidFill>
                  <a:schemeClr val="bg1"/>
                </a:solidFill>
                <a:latin typeface="Calibri" charset="0"/>
                <a:ea typeface="Calibri" charset="0"/>
                <a:cs typeface="Calibri" charset="0"/>
              </a:rPr>
            </a:br>
            <a:r>
              <a:rPr lang="en-US" sz="5400" b="1" dirty="0">
                <a:solidFill>
                  <a:schemeClr val="bg1"/>
                </a:solidFill>
                <a:latin typeface="Calibri" charset="0"/>
                <a:ea typeface="Calibri" charset="0"/>
                <a:cs typeface="Calibri" charset="0"/>
              </a:rPr>
              <a:t>Lecture #, Semester 1 2018</a:t>
            </a:r>
          </a:p>
        </p:txBody>
      </p:sp>
      <p:sp>
        <p:nvSpPr>
          <p:cNvPr id="4" name="TextBox 3"/>
          <p:cNvSpPr txBox="1"/>
          <p:nvPr/>
        </p:nvSpPr>
        <p:spPr>
          <a:xfrm>
            <a:off x="0" y="347472"/>
            <a:ext cx="12192000" cy="584775"/>
          </a:xfrm>
          <a:prstGeom prst="rect">
            <a:avLst/>
          </a:prstGeom>
          <a:noFill/>
        </p:spPr>
        <p:txBody>
          <a:bodyPr wrap="square" rtlCol="0">
            <a:spAutoFit/>
          </a:bodyPr>
          <a:lstStyle/>
          <a:p>
            <a:pPr algn="ctr"/>
            <a:r>
              <a:rPr lang="en-US" sz="3200" b="1" dirty="0">
                <a:solidFill>
                  <a:schemeClr val="bg1"/>
                </a:solidFill>
              </a:rPr>
              <a:t>Course code and name here</a:t>
            </a:r>
          </a:p>
        </p:txBody>
      </p:sp>
      <p:sp>
        <p:nvSpPr>
          <p:cNvPr id="7" name="TextBox 6"/>
          <p:cNvSpPr txBox="1"/>
          <p:nvPr/>
        </p:nvSpPr>
        <p:spPr>
          <a:xfrm>
            <a:off x="0" y="4781871"/>
            <a:ext cx="12192000" cy="461665"/>
          </a:xfrm>
          <a:prstGeom prst="rect">
            <a:avLst/>
          </a:prstGeom>
          <a:noFill/>
        </p:spPr>
        <p:txBody>
          <a:bodyPr wrap="square" rtlCol="0">
            <a:spAutoFit/>
          </a:bodyPr>
          <a:lstStyle/>
          <a:p>
            <a:pPr algn="ctr"/>
            <a:r>
              <a:rPr lang="en-US" sz="2400" b="1" dirty="0">
                <a:solidFill>
                  <a:schemeClr val="bg1"/>
                </a:solidFill>
              </a:rPr>
              <a:t>Presenter name</a:t>
            </a:r>
          </a:p>
        </p:txBody>
      </p:sp>
    </p:spTree>
    <p:extLst>
      <p:ext uri="{BB962C8B-B14F-4D97-AF65-F5344CB8AC3E}">
        <p14:creationId xmlns:p14="http://schemas.microsoft.com/office/powerpoint/2010/main" val="1783950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1C021-1F9D-4B8C-AB3C-362F8B6DC442}"/>
              </a:ext>
            </a:extLst>
          </p:cNvPr>
          <p:cNvSpPr>
            <a:spLocks noGrp="1"/>
          </p:cNvSpPr>
          <p:nvPr>
            <p:ph type="title"/>
          </p:nvPr>
        </p:nvSpPr>
        <p:spPr/>
        <p:txBody>
          <a:bodyPr/>
          <a:lstStyle/>
          <a:p>
            <a:endParaRPr lang="en-AU" dirty="0"/>
          </a:p>
        </p:txBody>
      </p:sp>
      <p:sp>
        <p:nvSpPr>
          <p:cNvPr id="3" name="Content Placeholder 2">
            <a:extLst>
              <a:ext uri="{FF2B5EF4-FFF2-40B4-BE49-F238E27FC236}">
                <a16:creationId xmlns:a16="http://schemas.microsoft.com/office/drawing/2014/main" id="{F65FDDAB-5D5A-41DB-B008-8ED832679F98}"/>
              </a:ext>
            </a:extLst>
          </p:cNvPr>
          <p:cNvSpPr>
            <a:spLocks noGrp="1"/>
          </p:cNvSpPr>
          <p:nvPr>
            <p:ph sz="half" idx="1"/>
          </p:nvPr>
        </p:nvSpPr>
        <p:spPr/>
        <p:txBody>
          <a:bodyPr/>
          <a:lstStyle/>
          <a:p>
            <a:endParaRPr lang="en-AU"/>
          </a:p>
        </p:txBody>
      </p:sp>
    </p:spTree>
    <p:extLst>
      <p:ext uri="{BB962C8B-B14F-4D97-AF65-F5344CB8AC3E}">
        <p14:creationId xmlns:p14="http://schemas.microsoft.com/office/powerpoint/2010/main" val="1322040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1031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86EE0-72BA-4160-BE8C-474549258FDD}"/>
              </a:ext>
            </a:extLst>
          </p:cNvPr>
          <p:cNvSpPr>
            <a:spLocks noGrp="1"/>
          </p:cNvSpPr>
          <p:nvPr>
            <p:ph type="title"/>
          </p:nvPr>
        </p:nvSpPr>
        <p:spPr/>
        <p:txBody>
          <a:bodyPr/>
          <a:lstStyle/>
          <a:p>
            <a:r>
              <a:rPr lang="en-AU" dirty="0"/>
              <a:t>Learning Objectives</a:t>
            </a:r>
          </a:p>
        </p:txBody>
      </p:sp>
      <p:sp>
        <p:nvSpPr>
          <p:cNvPr id="3" name="Content Placeholder 2">
            <a:extLst>
              <a:ext uri="{FF2B5EF4-FFF2-40B4-BE49-F238E27FC236}">
                <a16:creationId xmlns:a16="http://schemas.microsoft.com/office/drawing/2014/main" id="{7A20B546-3554-4CA2-B439-A9350C765CAA}"/>
              </a:ext>
            </a:extLst>
          </p:cNvPr>
          <p:cNvSpPr>
            <a:spLocks noGrp="1"/>
          </p:cNvSpPr>
          <p:nvPr>
            <p:ph sz="half" idx="1"/>
          </p:nvPr>
        </p:nvSpPr>
        <p:spPr/>
        <p:txBody>
          <a:bodyPr/>
          <a:lstStyle/>
          <a:p>
            <a:endParaRPr lang="en-AU"/>
          </a:p>
        </p:txBody>
      </p:sp>
    </p:spTree>
    <p:extLst>
      <p:ext uri="{BB962C8B-B14F-4D97-AF65-F5344CB8AC3E}">
        <p14:creationId xmlns:p14="http://schemas.microsoft.com/office/powerpoint/2010/main" val="2995732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F65BE-15BC-483A-8607-95AAC22C61ED}"/>
              </a:ext>
            </a:extLst>
          </p:cNvPr>
          <p:cNvSpPr>
            <a:spLocks noGrp="1"/>
          </p:cNvSpPr>
          <p:nvPr>
            <p:ph type="title"/>
          </p:nvPr>
        </p:nvSpPr>
        <p:spPr/>
        <p:txBody>
          <a:bodyPr/>
          <a:lstStyle/>
          <a:p>
            <a:r>
              <a:rPr lang="en-AU" dirty="0"/>
              <a:t>Topic 1 - title here</a:t>
            </a:r>
          </a:p>
        </p:txBody>
      </p:sp>
      <p:sp>
        <p:nvSpPr>
          <p:cNvPr id="3" name="Text Placeholder 2">
            <a:extLst>
              <a:ext uri="{FF2B5EF4-FFF2-40B4-BE49-F238E27FC236}">
                <a16:creationId xmlns:a16="http://schemas.microsoft.com/office/drawing/2014/main" id="{AD98C89F-8B73-4050-9744-8A3593D704E7}"/>
              </a:ext>
            </a:extLst>
          </p:cNvPr>
          <p:cNvSpPr>
            <a:spLocks noGrp="1"/>
          </p:cNvSpPr>
          <p:nvPr>
            <p:ph type="body" idx="1"/>
          </p:nvPr>
        </p:nvSpPr>
        <p:spPr/>
        <p:txBody>
          <a:bodyPr/>
          <a:lstStyle/>
          <a:p>
            <a:endParaRPr lang="en-AU"/>
          </a:p>
        </p:txBody>
      </p:sp>
    </p:spTree>
    <p:extLst>
      <p:ext uri="{BB962C8B-B14F-4D97-AF65-F5344CB8AC3E}">
        <p14:creationId xmlns:p14="http://schemas.microsoft.com/office/powerpoint/2010/main" val="1817680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BA34F-C8BA-4FD6-88E5-C2441D8C6DB6}"/>
              </a:ext>
            </a:extLst>
          </p:cNvPr>
          <p:cNvSpPr>
            <a:spLocks noGrp="1"/>
          </p:cNvSpPr>
          <p:nvPr>
            <p:ph type="title"/>
          </p:nvPr>
        </p:nvSpPr>
        <p:spPr/>
        <p:txBody>
          <a:bodyPr/>
          <a:lstStyle/>
          <a:p>
            <a:r>
              <a:rPr lang="en-AU" dirty="0"/>
              <a:t>MS Forms Quiz / Survey</a:t>
            </a:r>
          </a:p>
        </p:txBody>
      </p:sp>
      <p:sp>
        <p:nvSpPr>
          <p:cNvPr id="3" name="Content Placeholder 2">
            <a:extLst>
              <a:ext uri="{FF2B5EF4-FFF2-40B4-BE49-F238E27FC236}">
                <a16:creationId xmlns:a16="http://schemas.microsoft.com/office/drawing/2014/main" id="{BF9F0A57-23B9-4E90-8CAE-9109FC6B921D}"/>
              </a:ext>
            </a:extLst>
          </p:cNvPr>
          <p:cNvSpPr>
            <a:spLocks noGrp="1"/>
          </p:cNvSpPr>
          <p:nvPr>
            <p:ph sz="half" idx="1"/>
          </p:nvPr>
        </p:nvSpPr>
        <p:spPr/>
        <p:txBody>
          <a:bodyPr/>
          <a:lstStyle/>
          <a:p>
            <a:r>
              <a:rPr lang="en-AU" dirty="0"/>
              <a:t>Question here:</a:t>
            </a:r>
          </a:p>
          <a:p>
            <a:pPr marL="457200" indent="-457200">
              <a:buFont typeface="Courier New" panose="02070309020205020404" pitchFamily="49" charset="0"/>
              <a:buChar char="o"/>
            </a:pPr>
            <a:r>
              <a:rPr lang="en-AU" dirty="0"/>
              <a:t>Answer 1</a:t>
            </a:r>
          </a:p>
          <a:p>
            <a:pPr marL="457200" indent="-457200">
              <a:buFont typeface="Courier New" panose="02070309020205020404" pitchFamily="49" charset="0"/>
              <a:buChar char="o"/>
            </a:pPr>
            <a:r>
              <a:rPr lang="en-AU" dirty="0"/>
              <a:t>Answer 2</a:t>
            </a:r>
          </a:p>
          <a:p>
            <a:pPr marL="457200" indent="-457200">
              <a:buFont typeface="Courier New" panose="02070309020205020404" pitchFamily="49" charset="0"/>
              <a:buChar char="o"/>
            </a:pPr>
            <a:r>
              <a:rPr lang="en-AU" dirty="0"/>
              <a:t>Answer 3</a:t>
            </a:r>
          </a:p>
          <a:p>
            <a:pPr marL="457200" indent="-457200">
              <a:buFont typeface="Courier New" panose="02070309020205020404" pitchFamily="49" charset="0"/>
              <a:buChar char="o"/>
            </a:pPr>
            <a:r>
              <a:rPr lang="en-AU" dirty="0"/>
              <a:t>Answer 4</a:t>
            </a:r>
          </a:p>
        </p:txBody>
      </p:sp>
    </p:spTree>
    <p:extLst>
      <p:ext uri="{BB962C8B-B14F-4D97-AF65-F5344CB8AC3E}">
        <p14:creationId xmlns:p14="http://schemas.microsoft.com/office/powerpoint/2010/main" val="3349442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72F60-171D-4EF7-8EDB-1B89EC5FDF4B}"/>
              </a:ext>
            </a:extLst>
          </p:cNvPr>
          <p:cNvSpPr>
            <a:spLocks noGrp="1"/>
          </p:cNvSpPr>
          <p:nvPr>
            <p:ph type="title"/>
          </p:nvPr>
        </p:nvSpPr>
        <p:spPr/>
        <p:txBody>
          <a:bodyPr/>
          <a:lstStyle/>
          <a:p>
            <a:endParaRPr lang="en-AU"/>
          </a:p>
        </p:txBody>
      </p:sp>
      <p:sp>
        <p:nvSpPr>
          <p:cNvPr id="3" name="Media Placeholder 2">
            <a:extLst>
              <a:ext uri="{FF2B5EF4-FFF2-40B4-BE49-F238E27FC236}">
                <a16:creationId xmlns:a16="http://schemas.microsoft.com/office/drawing/2014/main" id="{EA1F00F7-AC28-4005-926B-992099840DC9}"/>
              </a:ext>
            </a:extLst>
          </p:cNvPr>
          <p:cNvSpPr>
            <a:spLocks noGrp="1"/>
          </p:cNvSpPr>
          <p:nvPr>
            <p:ph type="media" sz="quarter" idx="13"/>
          </p:nvPr>
        </p:nvSpPr>
        <p:spPr/>
      </p:sp>
    </p:spTree>
    <p:extLst>
      <p:ext uri="{BB962C8B-B14F-4D97-AF65-F5344CB8AC3E}">
        <p14:creationId xmlns:p14="http://schemas.microsoft.com/office/powerpoint/2010/main" val="1903883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EE51E-3759-4EDB-8049-9F4357409F8F}"/>
              </a:ext>
            </a:extLst>
          </p:cNvPr>
          <p:cNvSpPr>
            <a:spLocks noGrp="1"/>
          </p:cNvSpPr>
          <p:nvPr>
            <p:ph type="title"/>
          </p:nvPr>
        </p:nvSpPr>
        <p:spPr/>
        <p:txBody>
          <a:bodyPr/>
          <a:lstStyle/>
          <a:p>
            <a:endParaRPr lang="en-AU"/>
          </a:p>
        </p:txBody>
      </p:sp>
    </p:spTree>
    <p:extLst>
      <p:ext uri="{BB962C8B-B14F-4D97-AF65-F5344CB8AC3E}">
        <p14:creationId xmlns:p14="http://schemas.microsoft.com/office/powerpoint/2010/main" val="1319464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487DE-6E43-4A11-A1F4-9133B827B5C4}"/>
              </a:ext>
            </a:extLst>
          </p:cNvPr>
          <p:cNvSpPr>
            <a:spLocks noGrp="1"/>
          </p:cNvSpPr>
          <p:nvPr>
            <p:ph type="title"/>
          </p:nvPr>
        </p:nvSpPr>
        <p:spPr/>
        <p:txBody>
          <a:bodyPr/>
          <a:lstStyle/>
          <a:p>
            <a:r>
              <a:rPr lang="en-AU" dirty="0"/>
              <a:t>Topic 2 - title here</a:t>
            </a:r>
          </a:p>
        </p:txBody>
      </p:sp>
      <p:sp>
        <p:nvSpPr>
          <p:cNvPr id="3" name="Text Placeholder 2">
            <a:extLst>
              <a:ext uri="{FF2B5EF4-FFF2-40B4-BE49-F238E27FC236}">
                <a16:creationId xmlns:a16="http://schemas.microsoft.com/office/drawing/2014/main" id="{DF6E6F38-CF51-4C09-B0F7-AF41F4D72DEC}"/>
              </a:ext>
            </a:extLst>
          </p:cNvPr>
          <p:cNvSpPr>
            <a:spLocks noGrp="1"/>
          </p:cNvSpPr>
          <p:nvPr>
            <p:ph type="body" idx="1"/>
          </p:nvPr>
        </p:nvSpPr>
        <p:spPr/>
        <p:txBody>
          <a:bodyPr/>
          <a:lstStyle/>
          <a:p>
            <a:endParaRPr lang="en-AU"/>
          </a:p>
        </p:txBody>
      </p:sp>
    </p:spTree>
    <p:extLst>
      <p:ext uri="{BB962C8B-B14F-4D97-AF65-F5344CB8AC3E}">
        <p14:creationId xmlns:p14="http://schemas.microsoft.com/office/powerpoint/2010/main" val="1480306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C6C34-3D82-4438-9504-BE32B0C80CB5}"/>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2DD2F8F7-FDC7-40F2-A082-0323704D7AE0}"/>
              </a:ext>
            </a:extLst>
          </p:cNvPr>
          <p:cNvSpPr>
            <a:spLocks noGrp="1"/>
          </p:cNvSpPr>
          <p:nvPr>
            <p:ph sz="half" idx="1"/>
          </p:nvPr>
        </p:nvSpPr>
        <p:spPr/>
        <p:txBody>
          <a:bodyPr/>
          <a:lstStyle/>
          <a:p>
            <a:endParaRPr lang="en-AU"/>
          </a:p>
        </p:txBody>
      </p:sp>
    </p:spTree>
    <p:extLst>
      <p:ext uri="{BB962C8B-B14F-4D97-AF65-F5344CB8AC3E}">
        <p14:creationId xmlns:p14="http://schemas.microsoft.com/office/powerpoint/2010/main" val="2237982605"/>
      </p:ext>
    </p:extLst>
  </p:cSld>
  <p:clrMapOvr>
    <a:masterClrMapping/>
  </p:clrMapOvr>
</p:sld>
</file>

<file path=ppt/theme/theme1.xml><?xml version="1.0" encoding="utf-8"?>
<a:theme xmlns:a="http://schemas.openxmlformats.org/drawingml/2006/main" name="Office Theme">
  <a:themeElements>
    <a:clrScheme name="Custom 4">
      <a:dk1>
        <a:sysClr val="windowText" lastClr="000000"/>
      </a:dk1>
      <a:lt1>
        <a:sysClr val="window" lastClr="FFFFFF"/>
      </a:lt1>
      <a:dk2>
        <a:srgbClr val="44546A"/>
      </a:dk2>
      <a:lt2>
        <a:srgbClr val="E7E6E6"/>
      </a:lt2>
      <a:accent1>
        <a:srgbClr val="0075C9"/>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581CD223B8CC7429F2C04820162A271" ma:contentTypeVersion="11" ma:contentTypeDescription="Create a new document." ma:contentTypeScope="" ma:versionID="b3f372d8b489231ef829fb4ffe146bb9">
  <xsd:schema xmlns:xsd="http://www.w3.org/2001/XMLSchema" xmlns:xs="http://www.w3.org/2001/XMLSchema" xmlns:p="http://schemas.microsoft.com/office/2006/metadata/properties" xmlns:ns3="5915d4c3-9fb8-4d5f-bc44-8b6704948b94" xmlns:ns4="83e39629-3244-4ebf-a277-aa7822261d47" targetNamespace="http://schemas.microsoft.com/office/2006/metadata/properties" ma:root="true" ma:fieldsID="c02e1a779c207581108d353a3468fd4e" ns3:_="" ns4:_="">
    <xsd:import namespace="5915d4c3-9fb8-4d5f-bc44-8b6704948b94"/>
    <xsd:import namespace="83e39629-3244-4ebf-a277-aa7822261d47"/>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Location" minOccurs="0"/>
                <xsd:element ref="ns4:MediaServiceOCR" minOccurs="0"/>
                <xsd:element ref="ns4:MediaServiceEventHashCode" minOccurs="0"/>
                <xsd:element ref="ns4: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915d4c3-9fb8-4d5f-bc44-8b6704948b94"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3e39629-3244-4ebf-a277-aa7822261d47"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AutoTags" ma:index="14" nillable="true" ma:displayName="MediaServiceAutoTags" ma:description="" ma:internalName="MediaServiceAutoTags" ma:readOnly="true">
      <xsd:simpleType>
        <xsd:restriction base="dms:Text"/>
      </xsd:simpleType>
    </xsd:element>
    <xsd:element name="MediaServiceLocation" ma:index="15" nillable="true" ma:displayName="MediaServiceLocation" ma:description="" ma:internalName="MediaServiceLocation"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17D069E-26D3-4988-A3DB-FA3C534878EA}">
  <ds:schemaRefs>
    <ds:schemaRef ds:uri="http://schemas.microsoft.com/sharepoint/v3/contenttype/forms"/>
  </ds:schemaRefs>
</ds:datastoreItem>
</file>

<file path=customXml/itemProps2.xml><?xml version="1.0" encoding="utf-8"?>
<ds:datastoreItem xmlns:ds="http://schemas.openxmlformats.org/officeDocument/2006/customXml" ds:itemID="{458B8F73-60BB-4277-8F39-C8D4DF931E67}">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D407AC8-2DDB-4CE0-AF1C-7F319BA0915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915d4c3-9fb8-4d5f-bc44-8b6704948b94"/>
    <ds:schemaRef ds:uri="83e39629-3244-4ebf-a277-aa7822261d4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223</TotalTime>
  <Words>67</Words>
  <Application>Microsoft Office PowerPoint</Application>
  <PresentationFormat>Widescreen</PresentationFormat>
  <Paragraphs>18</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Courier New</vt:lpstr>
      <vt:lpstr>Office Theme</vt:lpstr>
      <vt:lpstr>Lecture title here Lecture #, Semester 1 2018</vt:lpstr>
      <vt:lpstr>PowerPoint Presentation</vt:lpstr>
      <vt:lpstr>Learning Objectives</vt:lpstr>
      <vt:lpstr>Topic 1 - title here</vt:lpstr>
      <vt:lpstr>MS Forms Quiz / Survey</vt:lpstr>
      <vt:lpstr>PowerPoint Presentation</vt:lpstr>
      <vt:lpstr>PowerPoint Presentation</vt:lpstr>
      <vt:lpstr>Topic 2 - title here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 - Teaching Lecture - Wide</dc:title>
  <dc:creator>Microsoft Office User</dc:creator>
  <cp:lastModifiedBy>Mark Utting</cp:lastModifiedBy>
  <cp:revision>12</cp:revision>
  <dcterms:created xsi:type="dcterms:W3CDTF">2017-01-06T03:46:45Z</dcterms:created>
  <dcterms:modified xsi:type="dcterms:W3CDTF">2019-11-26T01:04:25Z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ews_x002d_FacultyTag">
    <vt:lpwstr/>
  </property>
  <property fmtid="{D5CDD505-2E9C-101B-9397-08002B2CF9AE}" pid="3" name="ContentTypeId">
    <vt:lpwstr>0x010100C581CD223B8CC7429F2C04820162A271</vt:lpwstr>
  </property>
  <property fmtid="{D5CDD505-2E9C-101B-9397-08002B2CF9AE}" pid="4" name="DepartmentTag">
    <vt:lpwstr>365;#Marketing and External Engagement|5003a195-1d30-4392-9170-37cccdf2f7b3</vt:lpwstr>
  </property>
  <property fmtid="{D5CDD505-2E9C-101B-9397-08002B2CF9AE}" pid="5" name="_dlc_DocIdItemGuid">
    <vt:lpwstr>8f8a4df9-ba64-4dc8-a123-7a0476e3c2a0</vt:lpwstr>
  </property>
  <property fmtid="{D5CDD505-2E9C-101B-9397-08002B2CF9AE}" pid="6" name="InformationArchitecture">
    <vt:lpwstr/>
  </property>
  <property fmtid="{D5CDD505-2E9C-101B-9397-08002B2CF9AE}" pid="7" name="TaxKeyword">
    <vt:lpwstr/>
  </property>
  <property fmtid="{D5CDD505-2E9C-101B-9397-08002B2CF9AE}" pid="8" name="o08f759975bc4502afb6e1a7e4ee6e1a0">
    <vt:lpwstr>Marketing and External Engagement|5003a195-1d30-4392-9170-37cccdf2f7b3</vt:lpwstr>
  </property>
  <property fmtid="{D5CDD505-2E9C-101B-9397-08002B2CF9AE}" pid="9" name="News-FacultyTag">
    <vt:lpwstr/>
  </property>
</Properties>
</file>