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4860-5E55-4046-9C5E-5B02532D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8633C-377B-499D-95A2-C7850C9B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2811-21A5-4E80-A800-FD4F73FB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054D-A165-4D85-96EF-95AD01B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661C-3E3A-42D5-8DE8-F998B4C6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CF4-FBE3-44BC-A258-E56ADD2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C9A0B-B709-47B1-8053-30DB40CF6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1BD8-E7A4-4CA3-AA96-2A85EFC1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BFFB-8CC1-494F-9813-755EA8EA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C71A-F04C-4207-82F6-13E0B251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C7D0F-1897-4C5E-AA5F-51947340A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FF87-E903-4B10-AEB6-585E9BE3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5EAB-ECFA-45D9-9D3D-A115FFD8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EA48-4FFA-417C-AD00-939B6EE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840E-65A7-41F0-80BE-A058ECF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6C86-0C7A-4EC2-83B4-67C1341C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6A96-47CB-403A-A9D6-E468F726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8F6E-2155-4596-8A2E-84B145F9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FC73-6BE6-4580-B9FE-D8563F92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288B-AF4B-4BAC-85C5-525AB555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573-0A63-4D90-AA0F-88C17CFB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600C-7A8C-4F2E-B577-DBA2E6E0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4835-EE09-4E0A-BEBB-ABFAC73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D112-4733-43D1-80FC-AAC20815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B945-6A74-4813-BE32-C5894E7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EF0C-2C47-4353-A9F8-B3D3E2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177-A8D8-4341-A0BD-A4E27C3F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322F-1A73-4513-819B-558F3DBA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0AF1-5ABB-4E5E-B715-25C2023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3313F-3CD8-49C6-B0FE-268998C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12E7-FBFD-442C-811E-66734942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8748-F5FA-41D4-A64B-99EA8F37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5D6-9964-4F31-A678-698E3D54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E475-8CCA-4295-A5AA-82A5A3BB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A63E6-2BE2-465D-B460-AD1E0230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E2C17-3AF9-421E-8A58-40CAF01D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22173-712D-49D0-99FF-9F5BBD9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EBEA9-0AE3-44A0-B696-EBCC3848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6395D-A567-493F-B64C-B48D6D57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8E5-B4A6-4B02-B89A-CC4911B7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5F3A5-607C-459B-AF2F-D359FA50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49CA-2FE2-4AAD-9462-7042E062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B4FC-7D22-4519-81F1-CC3DFD29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C4C9-9365-481D-A49B-EBE9027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3B8B3-8D8D-4B45-A037-EB49819D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D510-3649-48EC-9AFD-9197F14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CA4C-EC6C-4170-9B68-096DD69F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4987-81B9-44C3-A592-6F87868C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191C-8F48-4A63-A9D9-549C82D1A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993F8-5024-4AFA-A8D8-40395739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EA05-AC00-4C3C-906D-675AC213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5BBF-0F4C-4CAE-9987-1C2C5E04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2D3D-ACC4-4BA4-ABD0-6BA51B6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9DB65-38FB-4019-B7E3-AF1FE86C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C128-6F2B-49F5-A7B0-B78D98976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8688-021C-467B-8570-4C71D6A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CBC0-BF73-49AD-BC17-2655FA14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19A0-19C5-4FE0-8CF8-4320AE3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47E3-C338-4C11-9252-04F3D9E3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5B0F-AD3B-41C7-9AFF-C388ACC1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277D-CAB9-478D-BB95-67510C97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B020-DBAC-445B-A45F-B0C91715DDA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F22F-8A12-4E82-AA4D-FBBD44D0E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B0E2-1599-4D35-8FED-9822FBAE5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C1C4-4BB3-4349-AEF5-AB9E9665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0ACE9-19F8-46C9-97C9-EE9A2C88AAEE}"/>
              </a:ext>
            </a:extLst>
          </p:cNvPr>
          <p:cNvSpPr>
            <a:spLocks noChangeAspect="1"/>
          </p:cNvSpPr>
          <p:nvPr/>
        </p:nvSpPr>
        <p:spPr>
          <a:xfrm>
            <a:off x="3010569" y="1146573"/>
            <a:ext cx="4572000" cy="45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A993ED78-DF42-45B6-9DEF-F38BCB9C7283}"/>
              </a:ext>
            </a:extLst>
          </p:cNvPr>
          <p:cNvSpPr>
            <a:spLocks noChangeAspect="1"/>
          </p:cNvSpPr>
          <p:nvPr/>
        </p:nvSpPr>
        <p:spPr>
          <a:xfrm rot="3405549">
            <a:off x="3010568" y="1142999"/>
            <a:ext cx="4572000" cy="4572000"/>
          </a:xfrm>
          <a:prstGeom prst="pie">
            <a:avLst>
              <a:gd name="adj1" fmla="val 174042"/>
              <a:gd name="adj2" fmla="val 45087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49D6C5DC-755B-41E3-85B5-286015771072}"/>
              </a:ext>
            </a:extLst>
          </p:cNvPr>
          <p:cNvSpPr>
            <a:spLocks noChangeAspect="1"/>
          </p:cNvSpPr>
          <p:nvPr/>
        </p:nvSpPr>
        <p:spPr>
          <a:xfrm rot="3405549">
            <a:off x="3009327" y="1145294"/>
            <a:ext cx="4577486" cy="4572000"/>
          </a:xfrm>
          <a:prstGeom prst="pie">
            <a:avLst>
              <a:gd name="adj1" fmla="val 20587253"/>
              <a:gd name="adj2" fmla="val 57162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4239CC-AA3E-41E8-A7F0-88AC811A6C04}"/>
              </a:ext>
            </a:extLst>
          </p:cNvPr>
          <p:cNvGrpSpPr/>
          <p:nvPr/>
        </p:nvGrpSpPr>
        <p:grpSpPr>
          <a:xfrm>
            <a:off x="7955280" y="2355613"/>
            <a:ext cx="3431760" cy="1910080"/>
            <a:chOff x="9712960" y="1615440"/>
            <a:chExt cx="3431760" cy="19100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B88D8A-52AD-4CD4-8BAD-08C40EAA4159}"/>
                </a:ext>
              </a:extLst>
            </p:cNvPr>
            <p:cNvGrpSpPr/>
            <p:nvPr/>
          </p:nvGrpSpPr>
          <p:grpSpPr>
            <a:xfrm>
              <a:off x="9712960" y="1615440"/>
              <a:ext cx="3431760" cy="1910080"/>
              <a:chOff x="9712960" y="1615440"/>
              <a:chExt cx="3431760" cy="191008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B12C64-B6F4-4C44-BF5D-20EF68275DE5}"/>
                  </a:ext>
                </a:extLst>
              </p:cNvPr>
              <p:cNvSpPr txBox="1"/>
              <p:nvPr/>
            </p:nvSpPr>
            <p:spPr>
              <a:xfrm>
                <a:off x="10376976" y="1669236"/>
                <a:ext cx="5854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Sky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E99E10D-47BE-4FE0-9617-29C858496BA2}"/>
                  </a:ext>
                </a:extLst>
              </p:cNvPr>
              <p:cNvGrpSpPr/>
              <p:nvPr/>
            </p:nvGrpSpPr>
            <p:grpSpPr>
              <a:xfrm>
                <a:off x="9712960" y="1615440"/>
                <a:ext cx="3431760" cy="1910080"/>
                <a:chOff x="9712960" y="1615440"/>
                <a:chExt cx="3431760" cy="191008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7765D7A-51C4-4E71-8A4F-758D91D90870}"/>
                    </a:ext>
                  </a:extLst>
                </p:cNvPr>
                <p:cNvSpPr/>
                <p:nvPr/>
              </p:nvSpPr>
              <p:spPr>
                <a:xfrm>
                  <a:off x="9712960" y="1615440"/>
                  <a:ext cx="508000" cy="5384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F56379B-7A5A-4018-B9C7-7EA59CFC0D38}"/>
                    </a:ext>
                  </a:extLst>
                </p:cNvPr>
                <p:cNvSpPr/>
                <p:nvPr/>
              </p:nvSpPr>
              <p:spPr>
                <a:xfrm>
                  <a:off x="9712960" y="2296160"/>
                  <a:ext cx="508000" cy="5384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E77EC90-9CB2-4C29-BC2F-7CF960076C53}"/>
                    </a:ext>
                  </a:extLst>
                </p:cNvPr>
                <p:cNvSpPr/>
                <p:nvPr/>
              </p:nvSpPr>
              <p:spPr>
                <a:xfrm>
                  <a:off x="9712960" y="2987040"/>
                  <a:ext cx="508000" cy="53848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5B8F53-315D-4ABC-B2CA-BF792A989658}"/>
                    </a:ext>
                  </a:extLst>
                </p:cNvPr>
                <p:cNvSpPr txBox="1"/>
                <p:nvPr/>
              </p:nvSpPr>
              <p:spPr>
                <a:xfrm>
                  <a:off x="10376975" y="2357120"/>
                  <a:ext cx="276774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/>
                    <a:t>South Side of Pyramid</a:t>
                  </a: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A88857-A04A-48B3-B833-A1AA0900B5B0}"/>
                </a:ext>
              </a:extLst>
            </p:cNvPr>
            <p:cNvSpPr txBox="1"/>
            <p:nvPr/>
          </p:nvSpPr>
          <p:spPr>
            <a:xfrm>
              <a:off x="10366567" y="3040836"/>
              <a:ext cx="2563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East Side of Pyramid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D11A25-BF0A-47A9-9E03-51229E729E84}"/>
              </a:ext>
            </a:extLst>
          </p:cNvPr>
          <p:cNvSpPr txBox="1"/>
          <p:nvPr/>
        </p:nvSpPr>
        <p:spPr>
          <a:xfrm>
            <a:off x="3105949" y="499711"/>
            <a:ext cx="737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Sun Coverage of Pyramid of Khafre at 3pm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36E45-ED8F-4150-9073-9CA2795ADE45}"/>
              </a:ext>
            </a:extLst>
          </p:cNvPr>
          <p:cNvSpPr txBox="1"/>
          <p:nvPr/>
        </p:nvSpPr>
        <p:spPr>
          <a:xfrm>
            <a:off x="7791569" y="1646665"/>
            <a:ext cx="1388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97365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Cook, Gabriel</dc:creator>
  <cp:lastModifiedBy>Cook, Gabriel</cp:lastModifiedBy>
  <cp:revision>11</cp:revision>
  <dcterms:created xsi:type="dcterms:W3CDTF">2023-10-04T01:16:39Z</dcterms:created>
  <dcterms:modified xsi:type="dcterms:W3CDTF">2023-10-04T01:45:34Z</dcterms:modified>
</cp:coreProperties>
</file>