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inal Presentation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Final Presentation</a:t>
            </a:r>
          </a:p>
        </p:txBody>
      </p:sp>
      <p:sp>
        <p:nvSpPr>
          <p:cNvPr id="120" name="Cramer Smith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Cramer Smith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chnica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</a:t>
            </a:r>
          </a:p>
        </p:txBody>
      </p:sp>
      <p:sp>
        <p:nvSpPr>
          <p:cNvPr id="123" name="Visual Studio Cod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Studio Code</a:t>
            </a:r>
          </a:p>
          <a:p>
            <a:pPr/>
            <a:r>
              <a:t>LaTeX</a:t>
            </a:r>
          </a:p>
          <a:p>
            <a:pPr/>
            <a:r>
              <a:t>TypeScript</a:t>
            </a:r>
          </a:p>
          <a:p>
            <a:pPr/>
            <a:r>
              <a:t>Node.js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Non-Technica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Non-Technical</a:t>
            </a:r>
          </a:p>
        </p:txBody>
      </p:sp>
      <p:sp>
        <p:nvSpPr>
          <p:cNvPr id="126" name="Communica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Communication</a:t>
            </a:r>
          </a:p>
          <a:p>
            <a:pPr/>
            <a:r>
              <a:t>Design</a:t>
            </a:r>
          </a:p>
          <a:p>
            <a:pPr/>
            <a:r>
              <a:t>Delegation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ject Wor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Work</a:t>
            </a:r>
          </a:p>
        </p:txBody>
      </p:sp>
      <p:sp>
        <p:nvSpPr>
          <p:cNvPr id="129" name="It’s bigger than you think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It’s bigger than you think</a:t>
            </a:r>
          </a:p>
          <a:p>
            <a:pPr/>
            <a:r>
              <a:t>Under promise, over deliver</a:t>
            </a:r>
          </a:p>
          <a:p>
            <a:pPr/>
            <a:r>
              <a:t>Set Goals</a:t>
            </a:r>
          </a:p>
          <a:p>
            <a:pPr/>
            <a:r>
              <a:t>Set 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oject Managemen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Management</a:t>
            </a:r>
          </a:p>
        </p:txBody>
      </p:sp>
      <p:sp>
        <p:nvSpPr>
          <p:cNvPr id="132" name="Communica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Communication</a:t>
            </a:r>
          </a:p>
          <a:p>
            <a:pPr/>
            <a:r>
              <a:t>Assign Roles</a:t>
            </a:r>
          </a:p>
          <a:p>
            <a:pPr/>
            <a:r>
              <a:t>Set Dates</a:t>
            </a:r>
          </a:p>
          <a:p>
            <a:pPr/>
            <a:r>
              <a:t>Set 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am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Teams</a:t>
            </a:r>
          </a:p>
        </p:txBody>
      </p:sp>
      <p:sp>
        <p:nvSpPr>
          <p:cNvPr id="135" name="Be confident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confident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 I Had To Do It Agai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I Had To Do It Again</a:t>
            </a:r>
          </a:p>
        </p:txBody>
      </p:sp>
      <p:sp>
        <p:nvSpPr>
          <p:cNvPr id="138" name="I wouldn’t do it with friend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wouldn’t do it with friends</a:t>
            </a:r>
          </a:p>
          <a:p>
            <a:pPr/>
            <a:r>
              <a:t>I would have done more work during the design phase.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