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DA4A-3BF3-4FA8-ABE9-63DB5A6F4C19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57E30-F44D-46D3-B66C-B167484CA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59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this is </a:t>
            </a:r>
            <a:r>
              <a:rPr lang="en-US" dirty="0" err="1"/>
              <a:t>eric</a:t>
            </a:r>
            <a:r>
              <a:rPr lang="en-US" dirty="0"/>
              <a:t> </a:t>
            </a:r>
            <a:r>
              <a:rPr lang="en-US" dirty="0" err="1"/>
              <a:t>winkler</a:t>
            </a:r>
            <a:r>
              <a:rPr lang="en-US" dirty="0"/>
              <a:t> speaking for group 38 and this is my debriefing presentation for Capstone.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57E30-F44D-46D3-B66C-B167484CA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</a:t>
            </a:r>
            <a:r>
              <a:rPr lang="en-US" dirty="0" err="1"/>
              <a:t>quikc</a:t>
            </a:r>
            <a:r>
              <a:rPr lang="en-US" dirty="0"/>
              <a:t> overview before I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57E30-F44D-46D3-B66C-B167484CA8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9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931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6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639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6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6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9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0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0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1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5CDF-6031-4808-810D-DE8CD0F1F7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426378-8A0C-415C-9CA9-91B15CF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Eric Winkler 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#38 – Project Postal</a:t>
            </a:r>
          </a:p>
        </p:txBody>
      </p:sp>
    </p:spTree>
    <p:extLst>
      <p:ext uri="{BB962C8B-B14F-4D97-AF65-F5344CB8AC3E}">
        <p14:creationId xmlns:p14="http://schemas.microsoft.com/office/powerpoint/2010/main" val="272677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information and skills</a:t>
            </a:r>
          </a:p>
          <a:p>
            <a:r>
              <a:rPr lang="en-US" dirty="0"/>
              <a:t>Non-technical information and skills</a:t>
            </a:r>
          </a:p>
          <a:p>
            <a:r>
              <a:rPr lang="en-US" dirty="0"/>
              <a:t>Project work</a:t>
            </a:r>
          </a:p>
          <a:p>
            <a:r>
              <a:rPr lang="en-US" dirty="0"/>
              <a:t>Project Management</a:t>
            </a:r>
          </a:p>
          <a:p>
            <a:r>
              <a:rPr lang="en-US" dirty="0"/>
              <a:t>Working in teams</a:t>
            </a:r>
          </a:p>
          <a:p>
            <a:r>
              <a:rPr lang="en-US" dirty="0"/>
              <a:t>What I would do differently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8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JavaScript and </a:t>
            </a:r>
            <a:r>
              <a:rPr lang="en-US" dirty="0" err="1"/>
              <a:t>TypeScript</a:t>
            </a:r>
            <a:r>
              <a:rPr lang="en-US" dirty="0"/>
              <a:t> </a:t>
            </a:r>
          </a:p>
          <a:p>
            <a:r>
              <a:rPr lang="en-US" dirty="0"/>
              <a:t>Node.js </a:t>
            </a:r>
          </a:p>
          <a:p>
            <a:r>
              <a:rPr lang="en-US" dirty="0"/>
              <a:t>Electron </a:t>
            </a:r>
          </a:p>
          <a:p>
            <a:r>
              <a:rPr lang="en-US" dirty="0"/>
              <a:t>Vis.js </a:t>
            </a:r>
          </a:p>
          <a:p>
            <a:r>
              <a:rPr lang="en-US" dirty="0"/>
              <a:t>Git and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US" dirty="0"/>
              <a:t>Other Web-technologies </a:t>
            </a:r>
            <a:br>
              <a:rPr lang="en-US" dirty="0"/>
            </a:br>
            <a:r>
              <a:rPr lang="en-US" dirty="0"/>
              <a:t>(HTML, CSS)</a:t>
            </a:r>
          </a:p>
          <a:p>
            <a:r>
              <a:rPr lang="en-US" dirty="0"/>
              <a:t>Software Design </a:t>
            </a:r>
          </a:p>
          <a:p>
            <a:r>
              <a:rPr lang="en-US" dirty="0"/>
              <a:t>Asynchronous design </a:t>
            </a:r>
          </a:p>
          <a:p>
            <a:r>
              <a:rPr lang="en-US" dirty="0"/>
              <a:t>Object oriented Programming</a:t>
            </a:r>
          </a:p>
          <a:p>
            <a:r>
              <a:rPr lang="en-US" dirty="0"/>
              <a:t>Debugging </a:t>
            </a:r>
          </a:p>
          <a:p>
            <a:r>
              <a:rPr lang="en-US" dirty="0"/>
              <a:t>Compilers</a:t>
            </a:r>
          </a:p>
          <a:p>
            <a:r>
              <a:rPr lang="en-US" dirty="0"/>
              <a:t>Using APIs in general</a:t>
            </a:r>
          </a:p>
          <a:p>
            <a:r>
              <a:rPr lang="en-US" dirty="0"/>
              <a:t>Reading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4920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45643" y="0"/>
            <a:ext cx="534635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Vis.js Documentation</a:t>
            </a:r>
          </a:p>
          <a:p>
            <a:r>
              <a:rPr lang="en-US" dirty="0" err="1"/>
              <a:t>Vscode</a:t>
            </a:r>
            <a:r>
              <a:rPr lang="en-US" dirty="0"/>
              <a:t>-color git</a:t>
            </a:r>
          </a:p>
          <a:p>
            <a:r>
              <a:rPr lang="en-US" dirty="0"/>
              <a:t>Regex101.com</a:t>
            </a:r>
          </a:p>
          <a:p>
            <a:r>
              <a:rPr lang="en-US" dirty="0"/>
              <a:t>JSON Formatter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65" y="536792"/>
            <a:ext cx="6881855" cy="578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0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Non-technical information and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Paired programming</a:t>
            </a:r>
          </a:p>
          <a:p>
            <a:r>
              <a:rPr lang="en-US" dirty="0"/>
              <a:t>New appreciation for classes</a:t>
            </a:r>
          </a:p>
          <a:p>
            <a:r>
              <a:rPr lang="en-US" dirty="0"/>
              <a:t>Importance of Design</a:t>
            </a:r>
          </a:p>
        </p:txBody>
      </p:sp>
    </p:spTree>
    <p:extLst>
      <p:ext uri="{BB962C8B-B14F-4D97-AF65-F5344CB8AC3E}">
        <p14:creationId xmlns:p14="http://schemas.microsoft.com/office/powerpoint/2010/main" val="55502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Design together</a:t>
            </a:r>
          </a:p>
          <a:p>
            <a:r>
              <a:rPr lang="en-US" dirty="0"/>
              <a:t>Well defined interfaces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44" y="1288662"/>
            <a:ext cx="5386635" cy="398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8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45643" y="0"/>
            <a:ext cx="534635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9632"/>
            <a:ext cx="8596668" cy="3880773"/>
          </a:xfrm>
        </p:spPr>
        <p:txBody>
          <a:bodyPr numCol="1">
            <a:normAutofit/>
          </a:bodyPr>
          <a:lstStyle/>
          <a:p>
            <a:r>
              <a:rPr lang="en-US" dirty="0"/>
              <a:t>Importance of setting deadlines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2460535"/>
            <a:ext cx="11404397" cy="38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4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45643" y="0"/>
            <a:ext cx="534635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9632"/>
            <a:ext cx="8596668" cy="3880773"/>
          </a:xfrm>
        </p:spPr>
        <p:txBody>
          <a:bodyPr numCol="1">
            <a:normAutofit/>
          </a:bodyPr>
          <a:lstStyle/>
          <a:p>
            <a:r>
              <a:rPr lang="en-US" dirty="0"/>
              <a:t>Having a project ‘manager’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2460535"/>
            <a:ext cx="11404397" cy="38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would do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More communication with client</a:t>
            </a:r>
          </a:p>
        </p:txBody>
      </p:sp>
    </p:spTree>
    <p:extLst>
      <p:ext uri="{BB962C8B-B14F-4D97-AF65-F5344CB8AC3E}">
        <p14:creationId xmlns:p14="http://schemas.microsoft.com/office/powerpoint/2010/main" val="1849772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132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Eric Winkler Final Presentation</vt:lpstr>
      <vt:lpstr>Overview</vt:lpstr>
      <vt:lpstr>Technical information</vt:lpstr>
      <vt:lpstr>Resources</vt:lpstr>
      <vt:lpstr>Non-technical information and skills</vt:lpstr>
      <vt:lpstr>Project work</vt:lpstr>
      <vt:lpstr>Project Management:</vt:lpstr>
      <vt:lpstr>Working in teams</vt:lpstr>
      <vt:lpstr>What I would do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 Winkler Final Presentation</dc:title>
  <dc:creator>Winkler, Eric Ryan</dc:creator>
  <cp:lastModifiedBy>Winkler, Eric Ryan</cp:lastModifiedBy>
  <cp:revision>6</cp:revision>
  <dcterms:created xsi:type="dcterms:W3CDTF">2017-06-12T22:12:30Z</dcterms:created>
  <dcterms:modified xsi:type="dcterms:W3CDTF">2017-06-13T00:30:16Z</dcterms:modified>
</cp:coreProperties>
</file>