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E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3701" y="566348"/>
            <a:ext cx="9684603" cy="5887234"/>
            <a:chOff x="2271798" y="1122363"/>
            <a:chExt cx="7575788" cy="4605291"/>
          </a:xfrm>
          <a:solidFill>
            <a:srgbClr val="F2F7FC"/>
          </a:solidFill>
        </p:grpSpPr>
        <p:sp>
          <p:nvSpPr>
            <p:cNvPr id="4" name="Oval 3"/>
            <p:cNvSpPr/>
            <p:nvPr/>
          </p:nvSpPr>
          <p:spPr>
            <a:xfrm>
              <a:off x="5109100" y="1266102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372324" y="3178114"/>
              <a:ext cx="718966" cy="71896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902928" y="4235885"/>
              <a:ext cx="720632" cy="720632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70688" y="141770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49053" y="2181987"/>
              <a:ext cx="1209775" cy="1209775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75611" y="399665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570" y="1553518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22565" y="2002535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63687" y="1464579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1" idx="4"/>
              <a:endCxn id="12" idx="1"/>
            </p:cNvCxnSpPr>
            <p:nvPr/>
          </p:nvCxnSpPr>
          <p:spPr>
            <a:xfrm>
              <a:off x="6727598" y="1873575"/>
              <a:ext cx="76623" cy="2106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3"/>
              <a:endCxn id="12" idx="7"/>
            </p:cNvCxnSpPr>
            <p:nvPr/>
          </p:nvCxnSpPr>
          <p:spPr>
            <a:xfrm flipH="1">
              <a:off x="7198493" y="1737764"/>
              <a:ext cx="212065" cy="34642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3"/>
              <a:endCxn id="9" idx="6"/>
            </p:cNvCxnSpPr>
            <p:nvPr/>
          </p:nvCxnSpPr>
          <p:spPr>
            <a:xfrm flipH="1">
              <a:off x="5858828" y="2478463"/>
              <a:ext cx="945393" cy="30841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4"/>
              <a:endCxn id="10" idx="0"/>
            </p:cNvCxnSpPr>
            <p:nvPr/>
          </p:nvCxnSpPr>
          <p:spPr>
            <a:xfrm>
              <a:off x="5253941" y="3391762"/>
              <a:ext cx="400462" cy="60488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0"/>
              <a:endCxn id="5" idx="5"/>
            </p:cNvCxnSpPr>
            <p:nvPr/>
          </p:nvCxnSpPr>
          <p:spPr>
            <a:xfrm flipH="1" flipV="1">
              <a:off x="6986000" y="3791790"/>
              <a:ext cx="277244" cy="44409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741867" y="4136853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72380" y="207349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0" idx="2"/>
              <a:endCxn id="19" idx="6"/>
            </p:cNvCxnSpPr>
            <p:nvPr/>
          </p:nvCxnSpPr>
          <p:spPr>
            <a:xfrm flipH="1">
              <a:off x="4299451" y="4275442"/>
              <a:ext cx="1076160" cy="14020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3"/>
              <a:endCxn id="19" idx="7"/>
            </p:cNvCxnSpPr>
            <p:nvPr/>
          </p:nvCxnSpPr>
          <p:spPr>
            <a:xfrm flipH="1">
              <a:off x="4217794" y="3214595"/>
              <a:ext cx="608427" cy="100391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5" idx="2"/>
              <a:endCxn id="9" idx="5"/>
            </p:cNvCxnSpPr>
            <p:nvPr/>
          </p:nvCxnSpPr>
          <p:spPr>
            <a:xfrm flipH="1" flipV="1">
              <a:off x="5681661" y="3214595"/>
              <a:ext cx="690663" cy="32300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3"/>
              <a:endCxn id="10" idx="7"/>
            </p:cNvCxnSpPr>
            <p:nvPr/>
          </p:nvCxnSpPr>
          <p:spPr>
            <a:xfrm flipH="1">
              <a:off x="5851539" y="3791790"/>
              <a:ext cx="626075" cy="2865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>
            <a:xfrm>
              <a:off x="4243874" y="1690893"/>
              <a:ext cx="582347" cy="66826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4" idx="4"/>
              <a:endCxn id="9" idx="0"/>
            </p:cNvCxnSpPr>
            <p:nvPr/>
          </p:nvCxnSpPr>
          <p:spPr>
            <a:xfrm flipH="1">
              <a:off x="5253941" y="1586159"/>
              <a:ext cx="15188" cy="59582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6"/>
              <a:endCxn id="9" idx="1"/>
            </p:cNvCxnSpPr>
            <p:nvPr/>
          </p:nvCxnSpPr>
          <p:spPr>
            <a:xfrm>
              <a:off x="3629964" y="2352282"/>
              <a:ext cx="1196256" cy="687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10" idx="1"/>
            </p:cNvCxnSpPr>
            <p:nvPr/>
          </p:nvCxnSpPr>
          <p:spPr>
            <a:xfrm>
              <a:off x="3548308" y="2549418"/>
              <a:ext cx="1908959" cy="152888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565128" y="2252642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418457" y="4245244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 rot="20592966">
              <a:off x="8289308" y="2534250"/>
              <a:ext cx="1558278" cy="1491034"/>
              <a:chOff x="6911725" y="2718706"/>
              <a:chExt cx="1558278" cy="1491034"/>
            </a:xfrm>
            <a:grpFill/>
          </p:grpSpPr>
          <p:sp>
            <p:nvSpPr>
              <p:cNvPr id="32" name="Oval 31"/>
              <p:cNvSpPr/>
              <p:nvPr/>
            </p:nvSpPr>
            <p:spPr>
              <a:xfrm>
                <a:off x="6911725" y="271870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57924" y="365215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912419" y="3259578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3" idx="0"/>
                <a:endCxn id="32" idx="4"/>
              </p:cNvCxnSpPr>
              <p:nvPr/>
            </p:nvCxnSpPr>
            <p:spPr>
              <a:xfrm flipH="1" flipV="1">
                <a:off x="7190517" y="3276290"/>
                <a:ext cx="46199" cy="37586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6"/>
                <a:endCxn id="34" idx="1"/>
              </p:cNvCxnSpPr>
              <p:nvPr/>
            </p:nvCxnSpPr>
            <p:spPr>
              <a:xfrm>
                <a:off x="7469309" y="2997498"/>
                <a:ext cx="524766" cy="34373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8642033" y="1187961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355527" y="5367338"/>
              <a:ext cx="360316" cy="36031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271798" y="155351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4688" y="1122363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Visual Studio Code extension to help </a:t>
            </a:r>
            <a:r>
              <a:rPr lang="en-US" dirty="0" smtClean="0"/>
              <a:t>developers visualize their code</a:t>
            </a:r>
          </a:p>
          <a:p>
            <a:endParaRPr lang="en-US" sz="1800" dirty="0" smtClean="0"/>
          </a:p>
          <a:p>
            <a:r>
              <a:rPr lang="en-US" sz="1800" dirty="0" smtClean="0"/>
              <a:t>Sam Lichlyter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84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Node.js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Electron reference guide</a:t>
            </a:r>
          </a:p>
          <a:p>
            <a:pPr lvl="1"/>
            <a:r>
              <a:rPr lang="en-US" dirty="0" err="1" smtClean="0"/>
              <a:t>VSCode</a:t>
            </a:r>
            <a:r>
              <a:rPr lang="en-US" dirty="0" smtClean="0"/>
              <a:t> Color Picker by </a:t>
            </a:r>
            <a:r>
              <a:rPr lang="en-US" dirty="0" err="1" smtClean="0"/>
              <a:t>Anseki</a:t>
            </a:r>
            <a:endParaRPr lang="en-US" dirty="0" smtClean="0"/>
          </a:p>
          <a:p>
            <a:r>
              <a:rPr lang="en-US" dirty="0" err="1" smtClean="0"/>
              <a:t>Vis.js</a:t>
            </a:r>
            <a:endParaRPr lang="en-US" dirty="0" smtClean="0"/>
          </a:p>
          <a:p>
            <a:pPr lvl="1"/>
            <a:r>
              <a:rPr lang="en-US" dirty="0" err="1" smtClean="0"/>
              <a:t>Vis.js</a:t>
            </a:r>
            <a:r>
              <a:rPr lang="en-US" dirty="0" smtClean="0"/>
              <a:t> documentation</a:t>
            </a:r>
          </a:p>
          <a:p>
            <a:pPr lvl="1"/>
            <a:r>
              <a:rPr lang="en-US" dirty="0" smtClean="0"/>
              <a:t>Official examples</a:t>
            </a:r>
            <a:endParaRPr lang="en-US" dirty="0"/>
          </a:p>
          <a:p>
            <a:r>
              <a:rPr lang="en-US" dirty="0" smtClean="0"/>
              <a:t>General Resources</a:t>
            </a:r>
          </a:p>
          <a:p>
            <a:pPr lvl="1"/>
            <a:r>
              <a:rPr lang="en-US" dirty="0" smtClean="0"/>
              <a:t>Stack Overflow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egex101.com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sonformatter.curiousconcept.com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Information: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smtClean="0"/>
              <a:t>Electron</a:t>
            </a:r>
          </a:p>
          <a:p>
            <a:pPr lvl="1"/>
            <a:r>
              <a:rPr lang="en-US" smtClean="0"/>
              <a:t>LaTeX</a:t>
            </a:r>
            <a:endParaRPr lang="en-US" dirty="0" smtClean="0"/>
          </a:p>
          <a:p>
            <a:r>
              <a:rPr lang="en-US" dirty="0" smtClean="0"/>
              <a:t>Non-Technical Information:</a:t>
            </a:r>
          </a:p>
          <a:p>
            <a:pPr lvl="1"/>
            <a:r>
              <a:rPr lang="en-US" dirty="0" smtClean="0"/>
              <a:t>Paired-Programming</a:t>
            </a:r>
          </a:p>
          <a:p>
            <a:pPr lvl="1"/>
            <a:r>
              <a:rPr lang="en-US" dirty="0" smtClean="0"/>
              <a:t>Design first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Work:</a:t>
            </a:r>
          </a:p>
          <a:p>
            <a:pPr lvl="1"/>
            <a:r>
              <a:rPr lang="en-US" dirty="0" smtClean="0"/>
              <a:t>Design first approach</a:t>
            </a:r>
          </a:p>
          <a:p>
            <a:r>
              <a:rPr lang="en-US" dirty="0" smtClean="0"/>
              <a:t>Project Management:</a:t>
            </a:r>
          </a:p>
          <a:p>
            <a:pPr lvl="1"/>
            <a:r>
              <a:rPr lang="en-US" dirty="0" smtClean="0"/>
              <a:t>Communication</a:t>
            </a:r>
          </a:p>
          <a:p>
            <a:r>
              <a:rPr lang="en-US" dirty="0" smtClean="0"/>
              <a:t>Working in Teams:</a:t>
            </a:r>
          </a:p>
          <a:p>
            <a:pPr lvl="1"/>
            <a:r>
              <a:rPr lang="en-US" dirty="0" smtClean="0"/>
              <a:t>Individual strengths and weaknesses</a:t>
            </a:r>
          </a:p>
          <a:p>
            <a:pPr lvl="1"/>
            <a:r>
              <a:rPr lang="en-US" dirty="0" smtClean="0"/>
              <a:t>Have a separation between work and just hanging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I Do Differently?:</a:t>
            </a:r>
          </a:p>
          <a:p>
            <a:pPr lvl="1"/>
            <a:r>
              <a:rPr lang="en-US" dirty="0" smtClean="0"/>
              <a:t>Paired-Programming</a:t>
            </a:r>
          </a:p>
          <a:p>
            <a:pPr lvl="1"/>
            <a:r>
              <a:rPr lang="en-US" dirty="0" smtClean="0"/>
              <a:t>Design first</a:t>
            </a:r>
          </a:p>
          <a:p>
            <a:pPr lvl="1"/>
            <a:r>
              <a:rPr lang="en-US" dirty="0" smtClean="0"/>
              <a:t>More emphasis on clearer communication</a:t>
            </a:r>
          </a:p>
          <a:p>
            <a:pPr lvl="1"/>
            <a:r>
              <a:rPr lang="en-US" dirty="0" smtClean="0"/>
              <a:t>Separate work and pleasure</a:t>
            </a:r>
          </a:p>
        </p:txBody>
      </p:sp>
    </p:spTree>
    <p:extLst>
      <p:ext uri="{BB962C8B-B14F-4D97-AF65-F5344CB8AC3E}">
        <p14:creationId xmlns:p14="http://schemas.microsoft.com/office/powerpoint/2010/main" val="12330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114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Postal</vt:lpstr>
      <vt:lpstr>Helpful Resources</vt:lpstr>
      <vt:lpstr>What did I learn?</vt:lpstr>
      <vt:lpstr>What did I learn?</vt:lpstr>
      <vt:lpstr>What did I learn?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Postal</dc:title>
  <dc:subject/>
  <dc:creator>Eric</dc:creator>
  <cp:keywords/>
  <dc:description/>
  <cp:lastModifiedBy>Lichlyter, Samuel</cp:lastModifiedBy>
  <cp:revision>54</cp:revision>
  <cp:lastPrinted>2017-06-12T23:15:07Z</cp:lastPrinted>
  <dcterms:created xsi:type="dcterms:W3CDTF">2016-12-06T22:55:03Z</dcterms:created>
  <dcterms:modified xsi:type="dcterms:W3CDTF">2017-06-13T00:01:31Z</dcterms:modified>
  <cp:category/>
</cp:coreProperties>
</file>